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68" r:id="rId3"/>
    <p:sldId id="262" r:id="rId4"/>
    <p:sldId id="270" r:id="rId5"/>
    <p:sldId id="282" r:id="rId6"/>
    <p:sldId id="266" r:id="rId7"/>
    <p:sldId id="264" r:id="rId8"/>
    <p:sldId id="265" r:id="rId9"/>
    <p:sldId id="280" r:id="rId10"/>
    <p:sldId id="271" r:id="rId11"/>
    <p:sldId id="267" r:id="rId12"/>
    <p:sldId id="272" r:id="rId13"/>
    <p:sldId id="281" r:id="rId14"/>
    <p:sldId id="274" r:id="rId15"/>
    <p:sldId id="275" r:id="rId16"/>
    <p:sldId id="276" r:id="rId17"/>
    <p:sldId id="278" r:id="rId18"/>
    <p:sldId id="279" r:id="rId19"/>
  </p:sldIdLst>
  <p:sldSz cx="12192000" cy="68580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Skolar Latin"/>
          <a:ea typeface="Skolar Latin"/>
          <a:cs typeface="Skolar Latin"/>
        </a:font>
        <a:srgbClr val="323232"/>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6EB"/>
          </a:solidFill>
        </a:fill>
      </a:tcStyle>
    </a:wholeTbl>
    <a:band2H>
      <a:tcTxStyle/>
      <a:tcStyle>
        <a:tcBdr/>
        <a:fill>
          <a:solidFill>
            <a:srgbClr val="E6F3F5"/>
          </a:solidFill>
        </a:fill>
      </a:tcStyle>
    </a:band2H>
    <a:firstCol>
      <a:tcTxStyle b="on" i="off">
        <a:font>
          <a:latin typeface="Skolar Latin"/>
          <a:ea typeface="Skolar Latin"/>
          <a:cs typeface="Skolar Lati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
          <a:latin typeface="Skolar Latin"/>
          <a:ea typeface="Skolar Latin"/>
          <a:cs typeface="Skolar Lati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
          <a:latin typeface="Skolar Latin"/>
          <a:ea typeface="Skolar Latin"/>
          <a:cs typeface="Skolar Lati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
          <a:latin typeface="Skolar Latin"/>
          <a:ea typeface="Skolar Latin"/>
          <a:cs typeface="Skolar Latin"/>
        </a:font>
        <a:srgbClr val="323232"/>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
          <a:latin typeface="Skolar Latin"/>
          <a:ea typeface="Skolar Latin"/>
          <a:cs typeface="Skolar Lati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
          <a:latin typeface="Skolar Latin"/>
          <a:ea typeface="Skolar Latin"/>
          <a:cs typeface="Skolar Lati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
          <a:latin typeface="Skolar Latin"/>
          <a:ea typeface="Skolar Latin"/>
          <a:cs typeface="Skolar Lati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
          <a:latin typeface="Skolar Latin"/>
          <a:ea typeface="Skolar Latin"/>
          <a:cs typeface="Skolar Latin"/>
        </a:font>
        <a:srgbClr val="323232"/>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6CADD"/>
          </a:solidFill>
        </a:fill>
      </a:tcStyle>
    </a:wholeTbl>
    <a:band2H>
      <a:tcTxStyle/>
      <a:tcStyle>
        <a:tcBdr/>
        <a:fill>
          <a:solidFill>
            <a:srgbClr val="F3E6EF"/>
          </a:solidFill>
        </a:fill>
      </a:tcStyle>
    </a:band2H>
    <a:firstCol>
      <a:tcTxStyle b="on" i="off">
        <a:font>
          <a:latin typeface="Skolar Latin"/>
          <a:ea typeface="Skolar Latin"/>
          <a:cs typeface="Skolar Lati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
          <a:latin typeface="Skolar Latin"/>
          <a:ea typeface="Skolar Latin"/>
          <a:cs typeface="Skolar Lati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
          <a:latin typeface="Skolar Latin"/>
          <a:ea typeface="Skolar Latin"/>
          <a:cs typeface="Skolar Lati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
          <a:latin typeface="Skolar Latin"/>
          <a:ea typeface="Skolar Latin"/>
          <a:cs typeface="Skolar Latin"/>
        </a:font>
        <a:srgbClr val="32323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chemeClr val="accent3">
              <a:lumOff val="44000"/>
            </a:schemeClr>
          </a:solidFill>
        </a:fill>
      </a:tcStyle>
    </a:band2H>
    <a:firstCol>
      <a:tcTxStyle b="on" i="off">
        <a:font>
          <a:latin typeface="Skolar Latin"/>
          <a:ea typeface="Skolar Latin"/>
          <a:cs typeface="Skolar Latin"/>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Skolar Latin"/>
          <a:ea typeface="Skolar Latin"/>
          <a:cs typeface="Skolar Latin"/>
        </a:font>
        <a:srgbClr val="323232"/>
      </a:tcTxStyle>
      <a:tcStyle>
        <a:tcBdr>
          <a:left>
            <a:ln w="12700" cap="flat">
              <a:noFill/>
              <a:miter lim="400000"/>
            </a:ln>
          </a:left>
          <a:right>
            <a:ln w="12700" cap="flat">
              <a:noFill/>
              <a:miter lim="400000"/>
            </a:ln>
          </a:right>
          <a:top>
            <a:ln w="50800" cap="flat">
              <a:solidFill>
                <a:srgbClr val="323232"/>
              </a:solidFill>
              <a:prstDash val="solid"/>
              <a:round/>
            </a:ln>
          </a:top>
          <a:bottom>
            <a:ln w="25400" cap="flat">
              <a:solidFill>
                <a:srgbClr val="323232"/>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
          <a:latin typeface="Skolar Latin"/>
          <a:ea typeface="Skolar Latin"/>
          <a:cs typeface="Skolar Latin"/>
        </a:font>
        <a:schemeClr val="accent3">
          <a:lumOff val="44000"/>
        </a:schemeClr>
      </a:tcTxStyle>
      <a:tcStyle>
        <a:tcBdr>
          <a:left>
            <a:ln w="12700" cap="flat">
              <a:noFill/>
              <a:miter lim="400000"/>
            </a:ln>
          </a:left>
          <a:right>
            <a:ln w="12700" cap="flat">
              <a:noFill/>
              <a:miter lim="400000"/>
            </a:ln>
          </a:right>
          <a:top>
            <a:ln w="25400" cap="flat">
              <a:solidFill>
                <a:srgbClr val="323232"/>
              </a:solidFill>
              <a:prstDash val="solid"/>
              <a:round/>
            </a:ln>
          </a:top>
          <a:bottom>
            <a:ln w="25400" cap="flat">
              <a:solidFill>
                <a:srgbClr val="323232"/>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Skolar Latin"/>
          <a:ea typeface="Skolar Latin"/>
          <a:cs typeface="Skolar Latin"/>
        </a:font>
        <a:srgbClr val="323232"/>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CC"/>
          </a:solidFill>
        </a:fill>
      </a:tcStyle>
    </a:wholeTbl>
    <a:band2H>
      <a:tcTxStyle/>
      <a:tcStyle>
        <a:tcBdr/>
        <a:fill>
          <a:solidFill>
            <a:srgbClr val="E7E7E7"/>
          </a:solidFill>
        </a:fill>
      </a:tcStyle>
    </a:band2H>
    <a:firstCol>
      <a:tcTxStyle b="on" i="off">
        <a:font>
          <a:latin typeface="Skolar Latin"/>
          <a:ea typeface="Skolar Latin"/>
          <a:cs typeface="Skolar Lati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323232"/>
          </a:solidFill>
        </a:fill>
      </a:tcStyle>
    </a:firstCol>
    <a:lastRow>
      <a:tcTxStyle b="on" i="off">
        <a:font>
          <a:latin typeface="Skolar Latin"/>
          <a:ea typeface="Skolar Latin"/>
          <a:cs typeface="Skolar Lati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323232"/>
          </a:solidFill>
        </a:fill>
      </a:tcStyle>
    </a:lastRow>
    <a:firstRow>
      <a:tcTxStyle b="on" i="off">
        <a:font>
          <a:latin typeface="Skolar Latin"/>
          <a:ea typeface="Skolar Latin"/>
          <a:cs typeface="Skolar Lati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323232"/>
          </a:solidFill>
        </a:fill>
      </a:tcStyle>
    </a:firstRow>
  </a:tblStyle>
  <a:tblStyle styleId="{2708684C-4D16-4618-839F-0558EEFCDFE6}" styleName="">
    <a:tblBg/>
    <a:wholeTbl>
      <a:tcTxStyle b="off" i="off">
        <a:font>
          <a:latin typeface="Skolar Latin"/>
          <a:ea typeface="Skolar Latin"/>
          <a:cs typeface="Skolar Latin"/>
        </a:font>
        <a:srgbClr val="323232"/>
      </a:tcTxStyle>
      <a:tcStyle>
        <a:tcBdr>
          <a:left>
            <a:ln w="12700" cap="flat">
              <a:solidFill>
                <a:srgbClr val="323232"/>
              </a:solidFill>
              <a:prstDash val="solid"/>
              <a:round/>
            </a:ln>
          </a:left>
          <a:right>
            <a:ln w="12700" cap="flat">
              <a:solidFill>
                <a:srgbClr val="323232"/>
              </a:solidFill>
              <a:prstDash val="solid"/>
              <a:round/>
            </a:ln>
          </a:right>
          <a:top>
            <a:ln w="12700" cap="flat">
              <a:solidFill>
                <a:srgbClr val="323232"/>
              </a:solidFill>
              <a:prstDash val="solid"/>
              <a:round/>
            </a:ln>
          </a:top>
          <a:bottom>
            <a:ln w="12700" cap="flat">
              <a:solidFill>
                <a:srgbClr val="323232"/>
              </a:solidFill>
              <a:prstDash val="solid"/>
              <a:round/>
            </a:ln>
          </a:bottom>
          <a:insideH>
            <a:ln w="12700" cap="flat">
              <a:solidFill>
                <a:srgbClr val="323232"/>
              </a:solidFill>
              <a:prstDash val="solid"/>
              <a:round/>
            </a:ln>
          </a:insideH>
          <a:insideV>
            <a:ln w="12700" cap="flat">
              <a:solidFill>
                <a:srgbClr val="323232"/>
              </a:solidFill>
              <a:prstDash val="solid"/>
              <a:round/>
            </a:ln>
          </a:insideV>
        </a:tcBdr>
        <a:fill>
          <a:solidFill>
            <a:srgbClr val="323232">
              <a:alpha val="20000"/>
            </a:srgbClr>
          </a:solidFill>
        </a:fill>
      </a:tcStyle>
    </a:wholeTbl>
    <a:band2H>
      <a:tcTxStyle/>
      <a:tcStyle>
        <a:tcBdr/>
        <a:fill>
          <a:solidFill>
            <a:schemeClr val="accent3">
              <a:lumOff val="44000"/>
            </a:schemeClr>
          </a:solidFill>
        </a:fill>
      </a:tcStyle>
    </a:band2H>
    <a:firstCol>
      <a:tcTxStyle b="on" i="off">
        <a:font>
          <a:latin typeface="Skolar Latin"/>
          <a:ea typeface="Skolar Latin"/>
          <a:cs typeface="Skolar Latin"/>
        </a:font>
        <a:srgbClr val="323232"/>
      </a:tcTxStyle>
      <a:tcStyle>
        <a:tcBdr>
          <a:left>
            <a:ln w="12700" cap="flat">
              <a:solidFill>
                <a:srgbClr val="323232"/>
              </a:solidFill>
              <a:prstDash val="solid"/>
              <a:round/>
            </a:ln>
          </a:left>
          <a:right>
            <a:ln w="12700" cap="flat">
              <a:solidFill>
                <a:srgbClr val="323232"/>
              </a:solidFill>
              <a:prstDash val="solid"/>
              <a:round/>
            </a:ln>
          </a:right>
          <a:top>
            <a:ln w="12700" cap="flat">
              <a:solidFill>
                <a:srgbClr val="323232"/>
              </a:solidFill>
              <a:prstDash val="solid"/>
              <a:round/>
            </a:ln>
          </a:top>
          <a:bottom>
            <a:ln w="12700" cap="flat">
              <a:solidFill>
                <a:srgbClr val="323232"/>
              </a:solidFill>
              <a:prstDash val="solid"/>
              <a:round/>
            </a:ln>
          </a:bottom>
          <a:insideH>
            <a:ln w="12700" cap="flat">
              <a:solidFill>
                <a:srgbClr val="323232"/>
              </a:solidFill>
              <a:prstDash val="solid"/>
              <a:round/>
            </a:ln>
          </a:insideH>
          <a:insideV>
            <a:ln w="12700" cap="flat">
              <a:solidFill>
                <a:srgbClr val="323232"/>
              </a:solidFill>
              <a:prstDash val="solid"/>
              <a:round/>
            </a:ln>
          </a:insideV>
        </a:tcBdr>
        <a:fill>
          <a:solidFill>
            <a:srgbClr val="323232">
              <a:alpha val="20000"/>
            </a:srgbClr>
          </a:solidFill>
        </a:fill>
      </a:tcStyle>
    </a:firstCol>
    <a:lastRow>
      <a:tcTxStyle b="on" i="off">
        <a:font>
          <a:latin typeface="Skolar Latin"/>
          <a:ea typeface="Skolar Latin"/>
          <a:cs typeface="Skolar Latin"/>
        </a:font>
        <a:srgbClr val="323232"/>
      </a:tcTxStyle>
      <a:tcStyle>
        <a:tcBdr>
          <a:left>
            <a:ln w="12700" cap="flat">
              <a:solidFill>
                <a:srgbClr val="323232"/>
              </a:solidFill>
              <a:prstDash val="solid"/>
              <a:round/>
            </a:ln>
          </a:left>
          <a:right>
            <a:ln w="12700" cap="flat">
              <a:solidFill>
                <a:srgbClr val="323232"/>
              </a:solidFill>
              <a:prstDash val="solid"/>
              <a:round/>
            </a:ln>
          </a:right>
          <a:top>
            <a:ln w="50800" cap="flat">
              <a:solidFill>
                <a:srgbClr val="323232"/>
              </a:solidFill>
              <a:prstDash val="solid"/>
              <a:round/>
            </a:ln>
          </a:top>
          <a:bottom>
            <a:ln w="12700" cap="flat">
              <a:solidFill>
                <a:srgbClr val="323232"/>
              </a:solidFill>
              <a:prstDash val="solid"/>
              <a:round/>
            </a:ln>
          </a:bottom>
          <a:insideH>
            <a:ln w="12700" cap="flat">
              <a:solidFill>
                <a:srgbClr val="323232"/>
              </a:solidFill>
              <a:prstDash val="solid"/>
              <a:round/>
            </a:ln>
          </a:insideH>
          <a:insideV>
            <a:ln w="12700" cap="flat">
              <a:solidFill>
                <a:srgbClr val="323232"/>
              </a:solidFill>
              <a:prstDash val="solid"/>
              <a:round/>
            </a:ln>
          </a:insideV>
        </a:tcBdr>
        <a:fill>
          <a:noFill/>
        </a:fill>
      </a:tcStyle>
    </a:lastRow>
    <a:firstRow>
      <a:tcTxStyle b="on" i="off">
        <a:font>
          <a:latin typeface="Skolar Latin"/>
          <a:ea typeface="Skolar Latin"/>
          <a:cs typeface="Skolar Latin"/>
        </a:font>
        <a:srgbClr val="323232"/>
      </a:tcTxStyle>
      <a:tcStyle>
        <a:tcBdr>
          <a:left>
            <a:ln w="12700" cap="flat">
              <a:solidFill>
                <a:srgbClr val="323232"/>
              </a:solidFill>
              <a:prstDash val="solid"/>
              <a:round/>
            </a:ln>
          </a:left>
          <a:right>
            <a:ln w="12700" cap="flat">
              <a:solidFill>
                <a:srgbClr val="323232"/>
              </a:solidFill>
              <a:prstDash val="solid"/>
              <a:round/>
            </a:ln>
          </a:right>
          <a:top>
            <a:ln w="12700" cap="flat">
              <a:solidFill>
                <a:srgbClr val="323232"/>
              </a:solidFill>
              <a:prstDash val="solid"/>
              <a:round/>
            </a:ln>
          </a:top>
          <a:bottom>
            <a:ln w="25400" cap="flat">
              <a:solidFill>
                <a:srgbClr val="323232"/>
              </a:solidFill>
              <a:prstDash val="solid"/>
              <a:round/>
            </a:ln>
          </a:bottom>
          <a:insideH>
            <a:ln w="12700" cap="flat">
              <a:solidFill>
                <a:srgbClr val="323232"/>
              </a:solidFill>
              <a:prstDash val="solid"/>
              <a:round/>
            </a:ln>
          </a:insideH>
          <a:insideV>
            <a:ln w="12700" cap="flat">
              <a:solidFill>
                <a:srgbClr val="323232"/>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0"/>
    <p:restoredTop sz="94689"/>
  </p:normalViewPr>
  <p:slideViewPr>
    <p:cSldViewPr snapToGrid="0">
      <p:cViewPr varScale="1">
        <p:scale>
          <a:sx n="107" d="100"/>
          <a:sy n="107" d="100"/>
        </p:scale>
        <p:origin x="92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xfrm>
            <a:off x="90488" y="744538"/>
            <a:ext cx="6616700" cy="3722687"/>
          </a:xfrm>
          <a:prstGeom prst="rect">
            <a:avLst/>
          </a:prstGeom>
        </p:spPr>
        <p:txBody>
          <a:bodyPr/>
          <a:lstStyle/>
          <a:p>
            <a:endParaRPr/>
          </a:p>
        </p:txBody>
      </p:sp>
      <p:sp>
        <p:nvSpPr>
          <p:cNvPr id="427" name="Shape 427"/>
          <p:cNvSpPr>
            <a:spLocks noGrp="1"/>
          </p:cNvSpPr>
          <p:nvPr>
            <p:ph type="body" sz="quarter" idx="1"/>
          </p:nvPr>
        </p:nvSpPr>
        <p:spPr>
          <a:xfrm>
            <a:off x="906357" y="4715153"/>
            <a:ext cx="4984962" cy="4466987"/>
          </a:xfrm>
          <a:prstGeom prst="rect">
            <a:avLst/>
          </a:prstGeom>
        </p:spPr>
        <p:txBody>
          <a:bodyPr/>
          <a:lstStyle/>
          <a:p>
            <a:endParaRPr/>
          </a:p>
        </p:txBody>
      </p:sp>
    </p:spTree>
    <p:extLst>
      <p:ext uri="{BB962C8B-B14F-4D97-AF65-F5344CB8AC3E}">
        <p14:creationId xmlns:p14="http://schemas.microsoft.com/office/powerpoint/2010/main" val="4249395891"/>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43810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13" name="Titeltext"/>
          <p:cNvSpPr txBox="1">
            <a:spLocks noGrp="1"/>
          </p:cNvSpPr>
          <p:nvPr>
            <p:ph type="title"/>
          </p:nvPr>
        </p:nvSpPr>
        <p:spPr>
          <a:xfrm>
            <a:off x="1524000" y="0"/>
            <a:ext cx="9144000" cy="3509963"/>
          </a:xfrm>
          <a:prstGeom prst="rect">
            <a:avLst/>
          </a:prstGeom>
        </p:spPr>
        <p:txBody>
          <a:bodyPr anchor="b"/>
          <a:lstStyle>
            <a:lvl1pPr algn="ctr">
              <a:defRPr sz="6000"/>
            </a:lvl1pPr>
          </a:lstStyle>
          <a:p>
            <a:r>
              <a:t>Titeltext</a:t>
            </a:r>
          </a:p>
        </p:txBody>
      </p:sp>
      <p:sp>
        <p:nvSpPr>
          <p:cNvPr id="14" name="Textebene 1…"/>
          <p:cNvSpPr txBox="1">
            <a:spLocks noGrp="1"/>
          </p:cNvSpPr>
          <p:nvPr>
            <p:ph type="body" sz="quarter" idx="1"/>
          </p:nvPr>
        </p:nvSpPr>
        <p:spPr>
          <a:xfrm>
            <a:off x="1524000" y="3814400"/>
            <a:ext cx="9144000" cy="1443400"/>
          </a:xfrm>
          <a:prstGeom prst="rect">
            <a:avLst/>
          </a:prstGeom>
        </p:spPr>
        <p:txBody>
          <a:bodyPr>
            <a:normAutofit/>
          </a:bodyPr>
          <a:lstStyle>
            <a:lvl1pPr algn="ctr">
              <a:defRPr sz="2800"/>
            </a:lvl1pPr>
            <a:lvl2pPr indent="457200" algn="ctr">
              <a:defRPr sz="2800"/>
            </a:lvl2pPr>
            <a:lvl3pPr indent="914400" algn="ctr">
              <a:defRPr sz="2800"/>
            </a:lvl3pPr>
            <a:lvl4pPr marL="0" indent="1371600" algn="ctr">
              <a:buSzTx/>
              <a:buNone/>
              <a:defRPr sz="2800"/>
            </a:lvl4pPr>
            <a:lvl5pPr marL="0" indent="1828800" algn="ctr">
              <a:buSzTx/>
              <a:buNone/>
              <a:defRPr sz="2800"/>
            </a:lvl5pPr>
          </a:lstStyle>
          <a:p>
            <a:r>
              <a:t>Textebene 1</a:t>
            </a:r>
          </a:p>
          <a:p>
            <a:pPr lvl="1"/>
            <a:r>
              <a:t>Textebene 2</a:t>
            </a:r>
          </a:p>
          <a:p>
            <a:pPr lvl="2"/>
            <a:r>
              <a:t>Textebene 3</a:t>
            </a:r>
          </a:p>
          <a:p>
            <a:pPr lvl="3"/>
            <a:r>
              <a:t>Textebene 4</a:t>
            </a:r>
          </a:p>
          <a:p>
            <a:pPr lvl="4"/>
            <a:r>
              <a:t>Textebene 5</a:t>
            </a:r>
          </a:p>
        </p:txBody>
      </p:sp>
      <p:sp>
        <p:nvSpPr>
          <p:cNvPr id="15"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folie">
    <p:spTree>
      <p:nvGrpSpPr>
        <p:cNvPr id="1" name=""/>
        <p:cNvGrpSpPr/>
        <p:nvPr/>
      </p:nvGrpSpPr>
      <p:grpSpPr>
        <a:xfrm>
          <a:off x="0" y="0"/>
          <a:ext cx="0" cy="0"/>
          <a:chOff x="0" y="0"/>
          <a:chExt cx="0" cy="0"/>
        </a:xfrm>
      </p:grpSpPr>
      <p:sp>
        <p:nvSpPr>
          <p:cNvPr id="98" name="Titeltext"/>
          <p:cNvSpPr txBox="1">
            <a:spLocks noGrp="1"/>
          </p:cNvSpPr>
          <p:nvPr>
            <p:ph type="title"/>
          </p:nvPr>
        </p:nvSpPr>
        <p:spPr>
          <a:xfrm>
            <a:off x="1524000" y="0"/>
            <a:ext cx="9144000" cy="3509963"/>
          </a:xfrm>
          <a:prstGeom prst="rect">
            <a:avLst/>
          </a:prstGeom>
          <a:solidFill>
            <a:schemeClr val="accent1">
              <a:alpha val="80000"/>
            </a:schemeClr>
          </a:solidFill>
        </p:spPr>
        <p:txBody>
          <a:bodyPr lIns="288000" tIns="288000" rIns="288000" bIns="288000" anchor="b"/>
          <a:lstStyle>
            <a:lvl1pPr algn="ctr">
              <a:defRPr sz="6000" u="none">
                <a:solidFill>
                  <a:schemeClr val="accent3">
                    <a:lumOff val="44000"/>
                  </a:schemeClr>
                </a:solidFill>
              </a:defRPr>
            </a:lvl1pPr>
          </a:lstStyle>
          <a:p>
            <a:r>
              <a:t>Titeltext</a:t>
            </a:r>
          </a:p>
        </p:txBody>
      </p:sp>
      <p:sp>
        <p:nvSpPr>
          <p:cNvPr id="99" name="Textebene 1…"/>
          <p:cNvSpPr txBox="1">
            <a:spLocks noGrp="1"/>
          </p:cNvSpPr>
          <p:nvPr>
            <p:ph type="body" sz="quarter" idx="1"/>
          </p:nvPr>
        </p:nvSpPr>
        <p:spPr>
          <a:xfrm>
            <a:off x="1524000" y="3602037"/>
            <a:ext cx="9144000" cy="1731963"/>
          </a:xfrm>
          <a:prstGeom prst="rect">
            <a:avLst/>
          </a:prstGeom>
          <a:noFill/>
        </p:spPr>
        <p:txBody>
          <a:bodyPr lIns="0" tIns="0" rIns="0" bIns="0" anchor="t">
            <a:normAutofit/>
          </a:bodyPr>
          <a:lstStyle>
            <a:lvl1pPr algn="ctr">
              <a:defRPr>
                <a:solidFill>
                  <a:srgbClr val="323232"/>
                </a:solidFill>
              </a:defRPr>
            </a:lvl1pPr>
            <a:lvl2pPr indent="457200" algn="ctr">
              <a:defRPr>
                <a:solidFill>
                  <a:srgbClr val="323232"/>
                </a:solidFill>
              </a:defRPr>
            </a:lvl2pPr>
            <a:lvl3pPr indent="914400" algn="ctr">
              <a:defRPr>
                <a:solidFill>
                  <a:srgbClr val="323232"/>
                </a:solidFill>
              </a:defRPr>
            </a:lvl3pPr>
            <a:lvl4pPr marL="0" indent="1371600" algn="ctr">
              <a:buSzTx/>
              <a:buNone/>
              <a:defRPr>
                <a:solidFill>
                  <a:srgbClr val="323232"/>
                </a:solidFill>
              </a:defRPr>
            </a:lvl4pPr>
            <a:lvl5pPr marL="0" indent="1828800" algn="ctr">
              <a:buSzTx/>
              <a:buNone/>
              <a:defRPr>
                <a:solidFill>
                  <a:srgbClr val="323232"/>
                </a:solidFill>
              </a:defRPr>
            </a:lvl5pPr>
          </a:lstStyle>
          <a:p>
            <a:r>
              <a:t>Textebene 1</a:t>
            </a:r>
          </a:p>
          <a:p>
            <a:pPr lvl="1"/>
            <a:r>
              <a:t>Textebene 2</a:t>
            </a:r>
          </a:p>
          <a:p>
            <a:pPr lvl="2"/>
            <a:r>
              <a:t>Textebene 3</a:t>
            </a:r>
          </a:p>
          <a:p>
            <a:pPr lvl="3"/>
            <a:r>
              <a:t>Textebene 4</a:t>
            </a:r>
          </a:p>
          <a:p>
            <a:pPr lvl="4"/>
            <a:r>
              <a:t>Textebene 5</a:t>
            </a:r>
          </a:p>
        </p:txBody>
      </p:sp>
      <p:sp>
        <p:nvSpPr>
          <p:cNvPr id="100"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107" name="Rechteck 6"/>
          <p:cNvSpPr/>
          <p:nvPr/>
        </p:nvSpPr>
        <p:spPr>
          <a:xfrm>
            <a:off x="143932" y="107950"/>
            <a:ext cx="11904135" cy="6642100"/>
          </a:xfrm>
          <a:prstGeom prst="rect">
            <a:avLst/>
          </a:prstGeom>
          <a:solidFill>
            <a:srgbClr val="F0F0F0"/>
          </a:solidFill>
          <a:ln w="12700">
            <a:miter lim="400000"/>
          </a:ln>
        </p:spPr>
        <p:txBody>
          <a:bodyPr lIns="45719" rIns="45719" anchor="ctr"/>
          <a:lstStyle/>
          <a:p>
            <a:pPr algn="ctr">
              <a:defRPr sz="1400">
                <a:solidFill>
                  <a:schemeClr val="accent3">
                    <a:lumOff val="44000"/>
                  </a:schemeClr>
                </a:solidFill>
              </a:defRPr>
            </a:pPr>
            <a:endParaRPr/>
          </a:p>
        </p:txBody>
      </p:sp>
      <p:pic>
        <p:nvPicPr>
          <p:cNvPr id="108" name="Grafik 11" descr="Grafik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109" name="Textebene 1…"/>
          <p:cNvSpPr txBox="1">
            <a:spLocks noGrp="1"/>
          </p:cNvSpPr>
          <p:nvPr>
            <p:ph type="body" sz="quarter" idx="1"/>
          </p:nvPr>
        </p:nvSpPr>
        <p:spPr>
          <a:xfrm>
            <a:off x="1198034" y="2338388"/>
            <a:ext cx="3839634" cy="1985160"/>
          </a:xfrm>
          <a:prstGeom prst="rect">
            <a:avLst/>
          </a:prstGeom>
          <a:noFill/>
        </p:spPr>
        <p:txBody>
          <a:bodyPr lIns="0" tIns="0" rIns="0" bIns="0" anchor="t">
            <a:normAutofit/>
          </a:bodyPr>
          <a:lstStyle>
            <a:lvl1pPr>
              <a:defRPr sz="2000">
                <a:solidFill>
                  <a:srgbClr val="323232"/>
                </a:solidFill>
              </a:defRPr>
            </a:lvl1pPr>
            <a:lvl2pPr>
              <a:defRPr sz="2000">
                <a:solidFill>
                  <a:srgbClr val="323232"/>
                </a:solidFill>
              </a:defRPr>
            </a:lvl2pPr>
            <a:lvl3pPr>
              <a:defRPr sz="2000">
                <a:solidFill>
                  <a:srgbClr val="323232"/>
                </a:solidFill>
              </a:defRPr>
            </a:lvl3pPr>
            <a:lvl4pPr marL="359172" indent="-359172">
              <a:defRPr sz="2000">
                <a:solidFill>
                  <a:srgbClr val="323232"/>
                </a:solidFill>
              </a:defRPr>
            </a:lvl4pPr>
            <a:lvl5pPr marL="646509" indent="-359172">
              <a:defRPr sz="2000">
                <a:solidFill>
                  <a:srgbClr val="323232"/>
                </a:solidFill>
              </a:defRPr>
            </a:lvl5pPr>
          </a:lstStyle>
          <a:p>
            <a:r>
              <a:t>Textebene 1</a:t>
            </a:r>
          </a:p>
          <a:p>
            <a:pPr lvl="1"/>
            <a:r>
              <a:t>Textebene 2</a:t>
            </a:r>
          </a:p>
          <a:p>
            <a:pPr lvl="2"/>
            <a:r>
              <a:t>Textebene 3</a:t>
            </a:r>
          </a:p>
          <a:p>
            <a:pPr lvl="3"/>
            <a:r>
              <a:t>Textebene 4</a:t>
            </a:r>
          </a:p>
          <a:p>
            <a:pPr lvl="4"/>
            <a:r>
              <a:t>Textebene 5</a:t>
            </a:r>
          </a:p>
        </p:txBody>
      </p:sp>
      <p:sp>
        <p:nvSpPr>
          <p:cNvPr id="110"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111" name="Titeltext"/>
          <p:cNvSpPr txBox="1">
            <a:spLocks noGrp="1"/>
          </p:cNvSpPr>
          <p:nvPr>
            <p:ph type="title"/>
          </p:nvPr>
        </p:nvSpPr>
        <p:spPr>
          <a:xfrm>
            <a:off x="910167" y="0"/>
            <a:ext cx="9596968" cy="1220807"/>
          </a:xfrm>
          <a:prstGeom prst="rect">
            <a:avLst/>
          </a:prstGeom>
          <a:solidFill>
            <a:schemeClr val="accent1">
              <a:alpha val="80000"/>
            </a:schemeClr>
          </a:solidFill>
        </p:spPr>
        <p:txBody>
          <a:bodyPr lIns="288000" tIns="288000" rIns="288000" bIns="288000"/>
          <a:lstStyle>
            <a:lvl1pPr>
              <a:defRPr sz="2500" u="none">
                <a:solidFill>
                  <a:schemeClr val="accent3">
                    <a:lumOff val="44000"/>
                  </a:schemeClr>
                </a:solidFill>
              </a:defRPr>
            </a:lvl1pPr>
          </a:lstStyle>
          <a:p>
            <a:r>
              <a:t>Titeltext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Abschnitts-&#10;überschrift">
    <p:spTree>
      <p:nvGrpSpPr>
        <p:cNvPr id="1" name=""/>
        <p:cNvGrpSpPr/>
        <p:nvPr/>
      </p:nvGrpSpPr>
      <p:grpSpPr>
        <a:xfrm>
          <a:off x="0" y="0"/>
          <a:ext cx="0" cy="0"/>
          <a:chOff x="0" y="0"/>
          <a:chExt cx="0" cy="0"/>
        </a:xfrm>
      </p:grpSpPr>
      <p:sp>
        <p:nvSpPr>
          <p:cNvPr id="118" name="Titeltext"/>
          <p:cNvSpPr txBox="1">
            <a:spLocks noGrp="1"/>
          </p:cNvSpPr>
          <p:nvPr>
            <p:ph type="title"/>
          </p:nvPr>
        </p:nvSpPr>
        <p:spPr>
          <a:xfrm>
            <a:off x="831850" y="1466850"/>
            <a:ext cx="10515601" cy="3095626"/>
          </a:xfrm>
          <a:prstGeom prst="rect">
            <a:avLst/>
          </a:prstGeom>
          <a:solidFill>
            <a:schemeClr val="accent1">
              <a:alpha val="80000"/>
            </a:schemeClr>
          </a:solidFill>
        </p:spPr>
        <p:txBody>
          <a:bodyPr lIns="288000" tIns="288000" rIns="288000" bIns="288000" anchor="b"/>
          <a:lstStyle>
            <a:lvl1pPr>
              <a:defRPr sz="6000" u="none">
                <a:solidFill>
                  <a:schemeClr val="accent3">
                    <a:lumOff val="44000"/>
                  </a:schemeClr>
                </a:solidFill>
              </a:defRPr>
            </a:lvl1pPr>
          </a:lstStyle>
          <a:p>
            <a:r>
              <a:t>Titeltext</a:t>
            </a:r>
          </a:p>
        </p:txBody>
      </p:sp>
      <p:sp>
        <p:nvSpPr>
          <p:cNvPr id="119" name="Textebene 1…"/>
          <p:cNvSpPr txBox="1">
            <a:spLocks noGrp="1"/>
          </p:cNvSpPr>
          <p:nvPr>
            <p:ph type="body" sz="quarter" idx="1"/>
          </p:nvPr>
        </p:nvSpPr>
        <p:spPr>
          <a:xfrm>
            <a:off x="831850" y="4589464"/>
            <a:ext cx="10515601" cy="1316037"/>
          </a:xfrm>
          <a:prstGeom prst="rect">
            <a:avLst/>
          </a:prstGeom>
          <a:noFill/>
        </p:spPr>
        <p:txBody>
          <a:bodyPr lIns="0" tIns="0" rIns="0" bIns="0" anchor="t">
            <a:normAutofit/>
          </a:bodyPr>
          <a:lstStyle>
            <a:lvl1pPr>
              <a:defRPr>
                <a:solidFill>
                  <a:srgbClr val="323232"/>
                </a:solidFill>
              </a:defRPr>
            </a:lvl1pPr>
            <a:lvl2pPr indent="457200">
              <a:defRPr>
                <a:solidFill>
                  <a:srgbClr val="323232"/>
                </a:solidFill>
              </a:defRPr>
            </a:lvl2pPr>
            <a:lvl3pPr indent="914400">
              <a:defRPr>
                <a:solidFill>
                  <a:srgbClr val="323232"/>
                </a:solidFill>
              </a:defRPr>
            </a:lvl3pPr>
            <a:lvl4pPr marL="0" indent="1371600">
              <a:buSzTx/>
              <a:buNone/>
              <a:defRPr>
                <a:solidFill>
                  <a:srgbClr val="323232"/>
                </a:solidFill>
              </a:defRPr>
            </a:lvl4pPr>
            <a:lvl5pPr marL="0" indent="1828800">
              <a:buSzTx/>
              <a:buNone/>
              <a:defRPr>
                <a:solidFill>
                  <a:srgbClr val="323232"/>
                </a:solidFill>
              </a:defRPr>
            </a:lvl5pPr>
          </a:lstStyle>
          <a:p>
            <a:r>
              <a:t>Textebene 1</a:t>
            </a:r>
          </a:p>
          <a:p>
            <a:pPr lvl="1"/>
            <a:r>
              <a:t>Textebene 2</a:t>
            </a:r>
          </a:p>
          <a:p>
            <a:pPr lvl="2"/>
            <a:r>
              <a:t>Textebene 3</a:t>
            </a:r>
          </a:p>
          <a:p>
            <a:pPr lvl="3"/>
            <a:r>
              <a:t>Textebene 4</a:t>
            </a:r>
          </a:p>
          <a:p>
            <a:pPr lvl="4"/>
            <a:r>
              <a:t>Textebene 5</a:t>
            </a:r>
          </a:p>
        </p:txBody>
      </p:sp>
      <p:sp>
        <p:nvSpPr>
          <p:cNvPr id="120"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Zwei Inhalte">
    <p:spTree>
      <p:nvGrpSpPr>
        <p:cNvPr id="1" name=""/>
        <p:cNvGrpSpPr/>
        <p:nvPr/>
      </p:nvGrpSpPr>
      <p:grpSpPr>
        <a:xfrm>
          <a:off x="0" y="0"/>
          <a:ext cx="0" cy="0"/>
          <a:chOff x="0" y="0"/>
          <a:chExt cx="0" cy="0"/>
        </a:xfrm>
      </p:grpSpPr>
      <p:sp>
        <p:nvSpPr>
          <p:cNvPr id="127" name="Textebene 1…"/>
          <p:cNvSpPr txBox="1">
            <a:spLocks noGrp="1"/>
          </p:cNvSpPr>
          <p:nvPr>
            <p:ph type="body" sz="quarter" idx="1"/>
          </p:nvPr>
        </p:nvSpPr>
        <p:spPr>
          <a:xfrm>
            <a:off x="1198034" y="2338388"/>
            <a:ext cx="1818217" cy="2976562"/>
          </a:xfrm>
          <a:prstGeom prst="rect">
            <a:avLst/>
          </a:prstGeom>
          <a:noFill/>
        </p:spPr>
        <p:txBody>
          <a:bodyPr lIns="0" tIns="0" rIns="0" bIns="0" anchor="t">
            <a:normAutofit/>
          </a:bodyPr>
          <a:lstStyle>
            <a:lvl1pPr>
              <a:defRPr sz="2000">
                <a:solidFill>
                  <a:srgbClr val="323232"/>
                </a:solidFill>
              </a:defRPr>
            </a:lvl1pPr>
            <a:lvl2pPr>
              <a:defRPr sz="2000">
                <a:solidFill>
                  <a:srgbClr val="323232"/>
                </a:solidFill>
              </a:defRPr>
            </a:lvl2pPr>
            <a:lvl3pPr>
              <a:defRPr sz="2000">
                <a:solidFill>
                  <a:srgbClr val="323232"/>
                </a:solidFill>
              </a:defRPr>
            </a:lvl3pPr>
            <a:lvl4pPr marL="359172" indent="-359172">
              <a:defRPr sz="2000">
                <a:solidFill>
                  <a:srgbClr val="323232"/>
                </a:solidFill>
              </a:defRPr>
            </a:lvl4pPr>
            <a:lvl5pPr marL="646509" indent="-359172">
              <a:defRPr sz="2000">
                <a:solidFill>
                  <a:srgbClr val="323232"/>
                </a:solidFill>
              </a:defRPr>
            </a:lvl5pPr>
          </a:lstStyle>
          <a:p>
            <a:r>
              <a:t>Textebene 1</a:t>
            </a:r>
          </a:p>
          <a:p>
            <a:pPr lvl="1"/>
            <a:r>
              <a:t>Textebene 2</a:t>
            </a:r>
          </a:p>
          <a:p>
            <a:pPr lvl="2"/>
            <a:r>
              <a:t>Textebene 3</a:t>
            </a:r>
          </a:p>
          <a:p>
            <a:pPr lvl="3"/>
            <a:r>
              <a:t>Textebene 4</a:t>
            </a:r>
          </a:p>
          <a:p>
            <a:pPr lvl="4"/>
            <a:r>
              <a:t>Textebene 5</a:t>
            </a:r>
          </a:p>
        </p:txBody>
      </p:sp>
      <p:sp>
        <p:nvSpPr>
          <p:cNvPr id="128"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129" name="Titeltext"/>
          <p:cNvSpPr txBox="1">
            <a:spLocks noGrp="1"/>
          </p:cNvSpPr>
          <p:nvPr>
            <p:ph type="title"/>
          </p:nvPr>
        </p:nvSpPr>
        <p:spPr>
          <a:xfrm>
            <a:off x="910167" y="0"/>
            <a:ext cx="9596968" cy="1220807"/>
          </a:xfrm>
          <a:prstGeom prst="rect">
            <a:avLst/>
          </a:prstGeom>
          <a:solidFill>
            <a:schemeClr val="accent1">
              <a:alpha val="80000"/>
            </a:schemeClr>
          </a:solidFill>
        </p:spPr>
        <p:txBody>
          <a:bodyPr lIns="288000" tIns="288000" rIns="288000" bIns="288000"/>
          <a:lstStyle>
            <a:lvl1pPr>
              <a:defRPr sz="2500" u="none">
                <a:solidFill>
                  <a:schemeClr val="accent3">
                    <a:lumOff val="44000"/>
                  </a:schemeClr>
                </a:solidFill>
              </a:defRPr>
            </a:lvl1pPr>
          </a:lstStyle>
          <a:p>
            <a:r>
              <a:t>Titeltext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136" name="Titeltext"/>
          <p:cNvSpPr txBox="1">
            <a:spLocks noGrp="1"/>
          </p:cNvSpPr>
          <p:nvPr>
            <p:ph type="title"/>
          </p:nvPr>
        </p:nvSpPr>
        <p:spPr>
          <a:xfrm>
            <a:off x="840317" y="481503"/>
            <a:ext cx="10515601" cy="1220808"/>
          </a:xfrm>
          <a:prstGeom prst="rect">
            <a:avLst/>
          </a:prstGeom>
          <a:solidFill>
            <a:schemeClr val="accent1">
              <a:alpha val="80000"/>
            </a:schemeClr>
          </a:solidFill>
        </p:spPr>
        <p:txBody>
          <a:bodyPr lIns="288000" tIns="288000" rIns="288000" bIns="288000"/>
          <a:lstStyle>
            <a:lvl1pPr>
              <a:defRPr sz="2500" u="none">
                <a:solidFill>
                  <a:schemeClr val="accent3">
                    <a:lumOff val="44000"/>
                  </a:schemeClr>
                </a:solidFill>
              </a:defRPr>
            </a:lvl1pPr>
          </a:lstStyle>
          <a:p>
            <a:r>
              <a:t>Titeltext</a:t>
            </a:r>
          </a:p>
        </p:txBody>
      </p:sp>
      <p:sp>
        <p:nvSpPr>
          <p:cNvPr id="137" name="Textebene 1…"/>
          <p:cNvSpPr txBox="1">
            <a:spLocks noGrp="1"/>
          </p:cNvSpPr>
          <p:nvPr>
            <p:ph type="body" sz="quarter" idx="1"/>
          </p:nvPr>
        </p:nvSpPr>
        <p:spPr>
          <a:xfrm>
            <a:off x="840317" y="1702310"/>
            <a:ext cx="5158317" cy="802764"/>
          </a:xfrm>
          <a:prstGeom prst="rect">
            <a:avLst/>
          </a:prstGeom>
          <a:noFill/>
        </p:spPr>
        <p:txBody>
          <a:bodyPr lIns="0" tIns="0" rIns="0" bIns="0" anchor="ctr">
            <a:normAutofit/>
          </a:bodyPr>
          <a:lstStyle>
            <a:lvl1pPr>
              <a:defRPr>
                <a:solidFill>
                  <a:srgbClr val="323232"/>
                </a:solidFill>
              </a:defRPr>
            </a:lvl1pPr>
            <a:lvl2pPr indent="457200">
              <a:defRPr>
                <a:solidFill>
                  <a:srgbClr val="323232"/>
                </a:solidFill>
              </a:defRPr>
            </a:lvl2pPr>
            <a:lvl3pPr indent="914400">
              <a:defRPr>
                <a:solidFill>
                  <a:srgbClr val="323232"/>
                </a:solidFill>
              </a:defRPr>
            </a:lvl3pPr>
            <a:lvl4pPr marL="0" indent="1371600">
              <a:buSzTx/>
              <a:buNone/>
              <a:defRPr>
                <a:solidFill>
                  <a:srgbClr val="323232"/>
                </a:solidFill>
              </a:defRPr>
            </a:lvl4pPr>
            <a:lvl5pPr marL="0" indent="1828800">
              <a:buSzTx/>
              <a:buNone/>
              <a:defRPr>
                <a:solidFill>
                  <a:srgbClr val="323232"/>
                </a:solidFill>
              </a:defRPr>
            </a:lvl5pPr>
          </a:lstStyle>
          <a:p>
            <a:r>
              <a:t>Textebene 1</a:t>
            </a:r>
          </a:p>
          <a:p>
            <a:pPr lvl="1"/>
            <a:r>
              <a:t>Textebene 2</a:t>
            </a:r>
          </a:p>
          <a:p>
            <a:pPr lvl="2"/>
            <a:r>
              <a:t>Textebene 3</a:t>
            </a:r>
          </a:p>
          <a:p>
            <a:pPr lvl="3"/>
            <a:r>
              <a:t>Textebene 4</a:t>
            </a:r>
          </a:p>
          <a:p>
            <a:pPr lvl="4"/>
            <a:r>
              <a:t>Textebene 5</a:t>
            </a:r>
          </a:p>
        </p:txBody>
      </p:sp>
      <p:sp>
        <p:nvSpPr>
          <p:cNvPr id="138" name="Textplatzhalter 4"/>
          <p:cNvSpPr>
            <a:spLocks noGrp="1"/>
          </p:cNvSpPr>
          <p:nvPr>
            <p:ph type="body" sz="quarter" idx="21"/>
          </p:nvPr>
        </p:nvSpPr>
        <p:spPr>
          <a:xfrm>
            <a:off x="6172198" y="1702310"/>
            <a:ext cx="5183718" cy="802764"/>
          </a:xfrm>
          <a:prstGeom prst="rect">
            <a:avLst/>
          </a:prstGeom>
          <a:noFill/>
        </p:spPr>
        <p:txBody>
          <a:bodyPr lIns="0" tIns="0" rIns="0" bIns="0" anchor="ctr">
            <a:normAutofit/>
          </a:bodyPr>
          <a:lstStyle/>
          <a:p>
            <a:pPr>
              <a:defRPr>
                <a:solidFill>
                  <a:srgbClr val="323232"/>
                </a:solidFill>
              </a:defRPr>
            </a:pPr>
            <a:endParaRPr/>
          </a:p>
        </p:txBody>
      </p:sp>
      <p:sp>
        <p:nvSpPr>
          <p:cNvPr id="139"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Nur Titel">
    <p:spTree>
      <p:nvGrpSpPr>
        <p:cNvPr id="1" name=""/>
        <p:cNvGrpSpPr/>
        <p:nvPr/>
      </p:nvGrpSpPr>
      <p:grpSpPr>
        <a:xfrm>
          <a:off x="0" y="0"/>
          <a:ext cx="0" cy="0"/>
          <a:chOff x="0" y="0"/>
          <a:chExt cx="0" cy="0"/>
        </a:xfrm>
      </p:grpSpPr>
      <p:sp>
        <p:nvSpPr>
          <p:cNvPr id="146" name="Rechteck 6"/>
          <p:cNvSpPr/>
          <p:nvPr/>
        </p:nvSpPr>
        <p:spPr>
          <a:xfrm>
            <a:off x="143932" y="107950"/>
            <a:ext cx="11904135" cy="6642100"/>
          </a:xfrm>
          <a:prstGeom prst="rect">
            <a:avLst/>
          </a:prstGeom>
          <a:solidFill>
            <a:srgbClr val="F0F0F0"/>
          </a:solidFill>
          <a:ln w="12700">
            <a:miter lim="400000"/>
          </a:ln>
        </p:spPr>
        <p:txBody>
          <a:bodyPr lIns="45719" rIns="45719" anchor="ctr"/>
          <a:lstStyle/>
          <a:p>
            <a:pPr algn="ctr">
              <a:defRPr sz="1400">
                <a:solidFill>
                  <a:schemeClr val="accent3">
                    <a:lumOff val="44000"/>
                  </a:schemeClr>
                </a:solidFill>
              </a:defRPr>
            </a:pPr>
            <a:endParaRPr/>
          </a:p>
        </p:txBody>
      </p:sp>
      <p:pic>
        <p:nvPicPr>
          <p:cNvPr id="147" name="Grafik 11" descr="Grafik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148" name="Titeltext"/>
          <p:cNvSpPr txBox="1">
            <a:spLocks noGrp="1"/>
          </p:cNvSpPr>
          <p:nvPr>
            <p:ph type="title"/>
          </p:nvPr>
        </p:nvSpPr>
        <p:spPr>
          <a:xfrm>
            <a:off x="1062567" y="0"/>
            <a:ext cx="9596968" cy="1220807"/>
          </a:xfrm>
          <a:prstGeom prst="rect">
            <a:avLst/>
          </a:prstGeom>
          <a:solidFill>
            <a:schemeClr val="accent1">
              <a:alpha val="80000"/>
            </a:schemeClr>
          </a:solidFill>
        </p:spPr>
        <p:txBody>
          <a:bodyPr lIns="288000" tIns="288000" rIns="288000" bIns="288000"/>
          <a:lstStyle>
            <a:lvl1pPr>
              <a:defRPr sz="2500" u="none">
                <a:solidFill>
                  <a:schemeClr val="accent3">
                    <a:lumOff val="44000"/>
                  </a:schemeClr>
                </a:solidFill>
              </a:defRPr>
            </a:lvl1pPr>
          </a:lstStyle>
          <a:p>
            <a:r>
              <a:t>Titeltext</a:t>
            </a:r>
          </a:p>
        </p:txBody>
      </p:sp>
      <p:sp>
        <p:nvSpPr>
          <p:cNvPr id="149"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56"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Inhalt mit Überschrift">
    <p:spTree>
      <p:nvGrpSpPr>
        <p:cNvPr id="1" name=""/>
        <p:cNvGrpSpPr/>
        <p:nvPr/>
      </p:nvGrpSpPr>
      <p:grpSpPr>
        <a:xfrm>
          <a:off x="0" y="0"/>
          <a:ext cx="0" cy="0"/>
          <a:chOff x="0" y="0"/>
          <a:chExt cx="0" cy="0"/>
        </a:xfrm>
      </p:grpSpPr>
      <p:sp>
        <p:nvSpPr>
          <p:cNvPr id="163" name="Rechteck 6"/>
          <p:cNvSpPr/>
          <p:nvPr/>
        </p:nvSpPr>
        <p:spPr>
          <a:xfrm>
            <a:off x="143932" y="107950"/>
            <a:ext cx="11904135" cy="6642100"/>
          </a:xfrm>
          <a:prstGeom prst="rect">
            <a:avLst/>
          </a:prstGeom>
          <a:solidFill>
            <a:srgbClr val="F0F0F0"/>
          </a:solidFill>
          <a:ln w="12700">
            <a:miter lim="400000"/>
          </a:ln>
        </p:spPr>
        <p:txBody>
          <a:bodyPr lIns="45719" rIns="45719" anchor="ctr"/>
          <a:lstStyle/>
          <a:p>
            <a:pPr algn="ctr">
              <a:defRPr sz="1400">
                <a:solidFill>
                  <a:schemeClr val="accent3">
                    <a:lumOff val="44000"/>
                  </a:schemeClr>
                </a:solidFill>
              </a:defRPr>
            </a:pPr>
            <a:endParaRPr/>
          </a:p>
        </p:txBody>
      </p:sp>
      <p:pic>
        <p:nvPicPr>
          <p:cNvPr id="164" name="Grafik 11" descr="Grafik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165" name="Titeltext"/>
          <p:cNvSpPr txBox="1">
            <a:spLocks noGrp="1"/>
          </p:cNvSpPr>
          <p:nvPr>
            <p:ph type="title"/>
          </p:nvPr>
        </p:nvSpPr>
        <p:spPr>
          <a:xfrm>
            <a:off x="840317" y="466723"/>
            <a:ext cx="3932768" cy="1935655"/>
          </a:xfrm>
          <a:prstGeom prst="rect">
            <a:avLst/>
          </a:prstGeom>
          <a:solidFill>
            <a:schemeClr val="accent1">
              <a:alpha val="80000"/>
            </a:schemeClr>
          </a:solidFill>
        </p:spPr>
        <p:txBody>
          <a:bodyPr lIns="288000" tIns="288000" rIns="288000" bIns="288000" anchor="b"/>
          <a:lstStyle>
            <a:lvl1pPr>
              <a:defRPr sz="3200" u="none">
                <a:solidFill>
                  <a:schemeClr val="accent3">
                    <a:lumOff val="44000"/>
                  </a:schemeClr>
                </a:solidFill>
              </a:defRPr>
            </a:lvl1pPr>
          </a:lstStyle>
          <a:p>
            <a:r>
              <a:t>Titeltext</a:t>
            </a:r>
          </a:p>
        </p:txBody>
      </p:sp>
      <p:sp>
        <p:nvSpPr>
          <p:cNvPr id="166" name="Textebene 1…"/>
          <p:cNvSpPr txBox="1">
            <a:spLocks noGrp="1"/>
          </p:cNvSpPr>
          <p:nvPr>
            <p:ph type="body" sz="half" idx="1"/>
          </p:nvPr>
        </p:nvSpPr>
        <p:spPr>
          <a:xfrm>
            <a:off x="5183716" y="466723"/>
            <a:ext cx="6172201" cy="5286378"/>
          </a:xfrm>
          <a:prstGeom prst="rect">
            <a:avLst/>
          </a:prstGeom>
          <a:noFill/>
        </p:spPr>
        <p:txBody>
          <a:bodyPr lIns="0" tIns="0" rIns="0" bIns="0" anchor="t">
            <a:normAutofit/>
          </a:bodyPr>
          <a:lstStyle>
            <a:lvl1pPr>
              <a:defRPr sz="3200">
                <a:solidFill>
                  <a:srgbClr val="323232"/>
                </a:solidFill>
              </a:defRPr>
            </a:lvl1pPr>
            <a:lvl2pPr>
              <a:defRPr sz="3200">
                <a:solidFill>
                  <a:srgbClr val="323232"/>
                </a:solidFill>
              </a:defRPr>
            </a:lvl2pPr>
            <a:lvl3pPr>
              <a:defRPr sz="3200">
                <a:solidFill>
                  <a:srgbClr val="323232"/>
                </a:solidFill>
              </a:defRPr>
            </a:lvl3pPr>
            <a:lvl4pPr marL="459740" indent="-459740">
              <a:defRPr sz="3200">
                <a:solidFill>
                  <a:srgbClr val="323232"/>
                </a:solidFill>
              </a:defRPr>
            </a:lvl4pPr>
            <a:lvl5pPr marL="747077" indent="-459740">
              <a:defRPr sz="3200">
                <a:solidFill>
                  <a:srgbClr val="323232"/>
                </a:solidFill>
              </a:defRPr>
            </a:lvl5pPr>
          </a:lstStyle>
          <a:p>
            <a:r>
              <a:t>Textebene 1</a:t>
            </a:r>
          </a:p>
          <a:p>
            <a:pPr lvl="1"/>
            <a:r>
              <a:t>Textebene 2</a:t>
            </a:r>
          </a:p>
          <a:p>
            <a:pPr lvl="2"/>
            <a:r>
              <a:t>Textebene 3</a:t>
            </a:r>
          </a:p>
          <a:p>
            <a:pPr lvl="3"/>
            <a:r>
              <a:t>Textebene 4</a:t>
            </a:r>
          </a:p>
          <a:p>
            <a:pPr lvl="4"/>
            <a:r>
              <a:t>Textebene 5</a:t>
            </a:r>
          </a:p>
        </p:txBody>
      </p:sp>
      <p:sp>
        <p:nvSpPr>
          <p:cNvPr id="167" name="Textplatzhalter 3"/>
          <p:cNvSpPr>
            <a:spLocks noGrp="1"/>
          </p:cNvSpPr>
          <p:nvPr>
            <p:ph type="body" sz="quarter" idx="21"/>
          </p:nvPr>
        </p:nvSpPr>
        <p:spPr>
          <a:xfrm>
            <a:off x="840318" y="2402377"/>
            <a:ext cx="3932767" cy="3350723"/>
          </a:xfrm>
          <a:prstGeom prst="rect">
            <a:avLst/>
          </a:prstGeom>
          <a:noFill/>
        </p:spPr>
        <p:txBody>
          <a:bodyPr lIns="0" tIns="0" rIns="0" bIns="0" anchor="t">
            <a:normAutofit/>
          </a:bodyPr>
          <a:lstStyle/>
          <a:p>
            <a:pPr>
              <a:defRPr sz="1600">
                <a:solidFill>
                  <a:srgbClr val="323232"/>
                </a:solidFill>
              </a:defRPr>
            </a:pPr>
            <a:endParaRPr/>
          </a:p>
        </p:txBody>
      </p:sp>
      <p:sp>
        <p:nvSpPr>
          <p:cNvPr id="168"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ild mit Überschrift">
    <p:spTree>
      <p:nvGrpSpPr>
        <p:cNvPr id="1" name=""/>
        <p:cNvGrpSpPr/>
        <p:nvPr/>
      </p:nvGrpSpPr>
      <p:grpSpPr>
        <a:xfrm>
          <a:off x="0" y="0"/>
          <a:ext cx="0" cy="0"/>
          <a:chOff x="0" y="0"/>
          <a:chExt cx="0" cy="0"/>
        </a:xfrm>
      </p:grpSpPr>
      <p:sp>
        <p:nvSpPr>
          <p:cNvPr id="175" name="Bildplatzhalter 2"/>
          <p:cNvSpPr>
            <a:spLocks noGrp="1"/>
          </p:cNvSpPr>
          <p:nvPr>
            <p:ph type="pic" sz="half" idx="21"/>
          </p:nvPr>
        </p:nvSpPr>
        <p:spPr>
          <a:xfrm>
            <a:off x="5183716" y="466723"/>
            <a:ext cx="6172201" cy="5286378"/>
          </a:xfrm>
          <a:prstGeom prst="rect">
            <a:avLst/>
          </a:prstGeom>
          <a:noFill/>
        </p:spPr>
        <p:txBody>
          <a:bodyPr lIns="91439" tIns="45719" rIns="91439" bIns="45719" anchor="t"/>
          <a:lstStyle/>
          <a:p>
            <a:endParaRPr/>
          </a:p>
        </p:txBody>
      </p:sp>
      <p:sp>
        <p:nvSpPr>
          <p:cNvPr id="176"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177" name="Titeltext"/>
          <p:cNvSpPr txBox="1">
            <a:spLocks noGrp="1"/>
          </p:cNvSpPr>
          <p:nvPr>
            <p:ph type="title"/>
          </p:nvPr>
        </p:nvSpPr>
        <p:spPr>
          <a:xfrm>
            <a:off x="840317" y="466723"/>
            <a:ext cx="3932768" cy="1935655"/>
          </a:xfrm>
          <a:prstGeom prst="rect">
            <a:avLst/>
          </a:prstGeom>
          <a:solidFill>
            <a:schemeClr val="accent1">
              <a:alpha val="80000"/>
            </a:schemeClr>
          </a:solidFill>
        </p:spPr>
        <p:txBody>
          <a:bodyPr lIns="288000" tIns="288000" rIns="288000" bIns="288000" anchor="b"/>
          <a:lstStyle>
            <a:lvl1pPr>
              <a:defRPr sz="3200" u="none">
                <a:solidFill>
                  <a:schemeClr val="accent3">
                    <a:lumOff val="44000"/>
                  </a:schemeClr>
                </a:solidFill>
              </a:defRPr>
            </a:lvl1pPr>
          </a:lstStyle>
          <a:p>
            <a:r>
              <a:t>Titeltext</a:t>
            </a:r>
          </a:p>
        </p:txBody>
      </p:sp>
      <p:sp>
        <p:nvSpPr>
          <p:cNvPr id="178" name="Textebene 1…"/>
          <p:cNvSpPr txBox="1">
            <a:spLocks noGrp="1"/>
          </p:cNvSpPr>
          <p:nvPr>
            <p:ph type="body" sz="quarter" idx="1"/>
          </p:nvPr>
        </p:nvSpPr>
        <p:spPr>
          <a:xfrm>
            <a:off x="840317" y="2402377"/>
            <a:ext cx="3932768" cy="3350723"/>
          </a:xfrm>
          <a:prstGeom prst="rect">
            <a:avLst/>
          </a:prstGeom>
          <a:noFill/>
        </p:spPr>
        <p:txBody>
          <a:bodyPr lIns="0" tIns="0" rIns="0" bIns="0" anchor="t">
            <a:normAutofit/>
          </a:bodyPr>
          <a:lstStyle>
            <a:lvl1pPr>
              <a:defRPr sz="1600">
                <a:solidFill>
                  <a:srgbClr val="323232"/>
                </a:solidFill>
              </a:defRPr>
            </a:lvl1pPr>
            <a:lvl2pPr indent="457200">
              <a:defRPr sz="1600">
                <a:solidFill>
                  <a:srgbClr val="323232"/>
                </a:solidFill>
              </a:defRPr>
            </a:lvl2pPr>
            <a:lvl3pPr indent="914400">
              <a:defRPr sz="1600">
                <a:solidFill>
                  <a:srgbClr val="323232"/>
                </a:solidFill>
              </a:defRPr>
            </a:lvl3pPr>
            <a:lvl4pPr marL="0" indent="1371600">
              <a:buSzTx/>
              <a:buNone/>
              <a:defRPr sz="1600">
                <a:solidFill>
                  <a:srgbClr val="323232"/>
                </a:solidFill>
              </a:defRPr>
            </a:lvl4pPr>
            <a:lvl5pPr marL="0" indent="1828800">
              <a:buSzTx/>
              <a:buNone/>
              <a:defRPr sz="1600">
                <a:solidFill>
                  <a:srgbClr val="323232"/>
                </a:solidFill>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elfolie">
    <p:spTree>
      <p:nvGrpSpPr>
        <p:cNvPr id="1" name=""/>
        <p:cNvGrpSpPr/>
        <p:nvPr/>
      </p:nvGrpSpPr>
      <p:grpSpPr>
        <a:xfrm>
          <a:off x="0" y="0"/>
          <a:ext cx="0" cy="0"/>
          <a:chOff x="0" y="0"/>
          <a:chExt cx="0" cy="0"/>
        </a:xfrm>
      </p:grpSpPr>
      <p:sp>
        <p:nvSpPr>
          <p:cNvPr id="185" name="Textebene 1…"/>
          <p:cNvSpPr txBox="1">
            <a:spLocks noGrp="1"/>
          </p:cNvSpPr>
          <p:nvPr>
            <p:ph type="body" sz="quarter" idx="1"/>
          </p:nvPr>
        </p:nvSpPr>
        <p:spPr>
          <a:xfrm>
            <a:off x="1524000" y="3602037"/>
            <a:ext cx="9144000" cy="1655763"/>
          </a:xfrm>
          <a:prstGeom prst="rect">
            <a:avLst/>
          </a:prstGeom>
          <a:noFill/>
        </p:spPr>
        <p:txBody>
          <a:bodyPr lIns="45719" tIns="45719" rIns="45719" bIns="45719" anchor="t">
            <a:normAutofit/>
          </a:bodyPr>
          <a:lstStyle>
            <a:lvl1pPr algn="ctr"/>
            <a:lvl2pPr indent="457200" algn="ctr"/>
            <a:lvl3pPr indent="914400" algn="ctr"/>
            <a:lvl4pPr marL="0" indent="1371600" algn="ctr">
              <a:buSzTx/>
              <a:buNone/>
            </a:lvl4pPr>
            <a:lvl5pPr marL="0" indent="1828800" algn="ctr">
              <a:buSzTx/>
              <a:buNone/>
            </a:lvl5pPr>
          </a:lstStyle>
          <a:p>
            <a:r>
              <a:t>Textebene 1</a:t>
            </a:r>
          </a:p>
          <a:p>
            <a:pPr lvl="1"/>
            <a:r>
              <a:t>Textebene 2</a:t>
            </a:r>
          </a:p>
          <a:p>
            <a:pPr lvl="2"/>
            <a:r>
              <a:t>Textebene 3</a:t>
            </a:r>
          </a:p>
          <a:p>
            <a:pPr lvl="3"/>
            <a:r>
              <a:t>Textebene 4</a:t>
            </a:r>
          </a:p>
          <a:p>
            <a:pPr lvl="4"/>
            <a:r>
              <a:t>Textebene 5</a:t>
            </a:r>
          </a:p>
        </p:txBody>
      </p:sp>
      <p:sp>
        <p:nvSpPr>
          <p:cNvPr id="186"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187" name="Titeltext"/>
          <p:cNvSpPr txBox="1">
            <a:spLocks noGrp="1"/>
          </p:cNvSpPr>
          <p:nvPr>
            <p:ph type="title"/>
          </p:nvPr>
        </p:nvSpPr>
        <p:spPr>
          <a:xfrm>
            <a:off x="1524000" y="0"/>
            <a:ext cx="9144000" cy="3509963"/>
          </a:xfrm>
          <a:prstGeom prst="rect">
            <a:avLst/>
          </a:prstGeom>
        </p:spPr>
        <p:txBody>
          <a:bodyPr anchor="b"/>
          <a:lstStyle>
            <a:lvl1pPr algn="ctr">
              <a:defRPr sz="6000"/>
            </a:lvl1pPr>
          </a:lstStyle>
          <a:p>
            <a:r>
              <a:t>Titeltext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2" name="Rechteck 6"/>
          <p:cNvSpPr/>
          <p:nvPr/>
        </p:nvSpPr>
        <p:spPr>
          <a:xfrm>
            <a:off x="143933" y="107950"/>
            <a:ext cx="11904135" cy="6642100"/>
          </a:xfrm>
          <a:prstGeom prst="rect">
            <a:avLst/>
          </a:prstGeom>
          <a:solidFill>
            <a:srgbClr val="F0F0F0"/>
          </a:solidFill>
          <a:ln w="12700">
            <a:miter lim="400000"/>
          </a:ln>
        </p:spPr>
        <p:txBody>
          <a:bodyPr lIns="45719" rIns="45719" anchor="ctr"/>
          <a:lstStyle/>
          <a:p>
            <a:pPr algn="ctr">
              <a:defRPr sz="1300">
                <a:solidFill>
                  <a:schemeClr val="accent3">
                    <a:lumOff val="44000"/>
                  </a:schemeClr>
                </a:solidFill>
              </a:defRPr>
            </a:pPr>
            <a:endParaRPr/>
          </a:p>
        </p:txBody>
      </p:sp>
      <p:pic>
        <p:nvPicPr>
          <p:cNvPr id="23" name="Grafik 1" descr="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24" name="Titeltext"/>
          <p:cNvSpPr txBox="1">
            <a:spLocks noGrp="1"/>
          </p:cNvSpPr>
          <p:nvPr>
            <p:ph type="title"/>
          </p:nvPr>
        </p:nvSpPr>
        <p:spPr>
          <a:prstGeom prst="rect">
            <a:avLst/>
          </a:prstGeom>
        </p:spPr>
        <p:txBody>
          <a:bodyPr/>
          <a:lstStyle/>
          <a:p>
            <a:r>
              <a:t>Titeltext</a:t>
            </a:r>
          </a:p>
        </p:txBody>
      </p:sp>
      <p:sp>
        <p:nvSpPr>
          <p:cNvPr id="25" name="Textebene 1…"/>
          <p:cNvSpPr txBox="1">
            <a:spLocks noGrp="1"/>
          </p:cNvSpPr>
          <p:nvPr>
            <p:ph type="body" sz="half" idx="1" hasCustomPrompt="1"/>
          </p:nvPr>
        </p:nvSpPr>
        <p:spPr>
          <a:xfrm>
            <a:off x="4514848" y="2529072"/>
            <a:ext cx="7677152" cy="2943043"/>
          </a:xfrm>
          <a:prstGeom prst="rect">
            <a:avLst/>
          </a:prstGeom>
        </p:spPr>
        <p:txBody>
          <a:bodyPr>
            <a:normAutofit/>
          </a:bodyPr>
          <a:lstStyle/>
          <a:p>
            <a:r>
              <a:t>Textmasterformat bearbeiten</a:t>
            </a:r>
          </a:p>
          <a:p>
            <a:pPr lvl="1"/>
            <a:endParaRPr/>
          </a:p>
          <a:p>
            <a:pPr lvl="2"/>
            <a:endParaRPr/>
          </a:p>
          <a:p>
            <a:pPr lvl="3"/>
            <a:endParaRPr/>
          </a:p>
          <a:p>
            <a:pPr lvl="4"/>
            <a:endParaRPr/>
          </a:p>
        </p:txBody>
      </p:sp>
      <p:sp>
        <p:nvSpPr>
          <p:cNvPr id="26"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Abschnitts-&#10;überschrift">
    <p:spTree>
      <p:nvGrpSpPr>
        <p:cNvPr id="1" name=""/>
        <p:cNvGrpSpPr/>
        <p:nvPr/>
      </p:nvGrpSpPr>
      <p:grpSpPr>
        <a:xfrm>
          <a:off x="0" y="0"/>
          <a:ext cx="0" cy="0"/>
          <a:chOff x="0" y="0"/>
          <a:chExt cx="0" cy="0"/>
        </a:xfrm>
      </p:grpSpPr>
      <p:sp>
        <p:nvSpPr>
          <p:cNvPr id="205" name="Titeltext"/>
          <p:cNvSpPr txBox="1">
            <a:spLocks noGrp="1"/>
          </p:cNvSpPr>
          <p:nvPr>
            <p:ph type="title"/>
          </p:nvPr>
        </p:nvSpPr>
        <p:spPr>
          <a:xfrm>
            <a:off x="831850" y="1709739"/>
            <a:ext cx="10515601" cy="2852737"/>
          </a:xfrm>
          <a:prstGeom prst="rect">
            <a:avLst/>
          </a:prstGeom>
        </p:spPr>
        <p:txBody>
          <a:bodyPr anchor="b"/>
          <a:lstStyle>
            <a:lvl1pPr>
              <a:defRPr sz="6000"/>
            </a:lvl1pPr>
          </a:lstStyle>
          <a:p>
            <a:r>
              <a:t>Titeltext</a:t>
            </a:r>
          </a:p>
        </p:txBody>
      </p:sp>
      <p:sp>
        <p:nvSpPr>
          <p:cNvPr id="206" name="Textebene 1…"/>
          <p:cNvSpPr txBox="1">
            <a:spLocks noGrp="1"/>
          </p:cNvSpPr>
          <p:nvPr>
            <p:ph type="body" sz="quarter" idx="1"/>
          </p:nvPr>
        </p:nvSpPr>
        <p:spPr>
          <a:xfrm>
            <a:off x="831850" y="4589464"/>
            <a:ext cx="10515601" cy="1500188"/>
          </a:xfrm>
          <a:prstGeom prst="rect">
            <a:avLst/>
          </a:prstGeom>
          <a:noFill/>
        </p:spPr>
        <p:txBody>
          <a:bodyPr lIns="45719" tIns="45719" rIns="45719" bIns="45719" anchor="t">
            <a:normAutofit/>
          </a:bodyPr>
          <a:lstStyle>
            <a:lvl2pPr indent="457200"/>
            <a:lvl3pPr indent="914400"/>
            <a:lvl4pPr marL="0" indent="1371600">
              <a:buSzTx/>
              <a:buNone/>
            </a:lvl4pPr>
            <a:lvl5pPr marL="0" indent="1828800">
              <a:buSzTx/>
              <a:buNone/>
            </a:lvl5pPr>
          </a:lstStyle>
          <a:p>
            <a:r>
              <a:t>Textebene 1</a:t>
            </a:r>
          </a:p>
          <a:p>
            <a:pPr lvl="1"/>
            <a:r>
              <a:t>Textebene 2</a:t>
            </a:r>
          </a:p>
          <a:p>
            <a:pPr lvl="2"/>
            <a:r>
              <a:t>Textebene 3</a:t>
            </a:r>
          </a:p>
          <a:p>
            <a:pPr lvl="3"/>
            <a:r>
              <a:t>Textebene 4</a:t>
            </a:r>
          </a:p>
          <a:p>
            <a:pPr lvl="4"/>
            <a:r>
              <a:t>Textebene 5</a:t>
            </a:r>
          </a:p>
        </p:txBody>
      </p:sp>
      <p:sp>
        <p:nvSpPr>
          <p:cNvPr id="207"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Zwei Inhalte">
    <p:spTree>
      <p:nvGrpSpPr>
        <p:cNvPr id="1" name=""/>
        <p:cNvGrpSpPr/>
        <p:nvPr/>
      </p:nvGrpSpPr>
      <p:grpSpPr>
        <a:xfrm>
          <a:off x="0" y="0"/>
          <a:ext cx="0" cy="0"/>
          <a:chOff x="0" y="0"/>
          <a:chExt cx="0" cy="0"/>
        </a:xfrm>
      </p:grpSpPr>
      <p:sp>
        <p:nvSpPr>
          <p:cNvPr id="214" name="Rechteck 6"/>
          <p:cNvSpPr/>
          <p:nvPr/>
        </p:nvSpPr>
        <p:spPr>
          <a:xfrm>
            <a:off x="143933" y="107950"/>
            <a:ext cx="11904135" cy="6642100"/>
          </a:xfrm>
          <a:prstGeom prst="rect">
            <a:avLst/>
          </a:prstGeom>
          <a:solidFill>
            <a:srgbClr val="F0F0F0"/>
          </a:solidFill>
          <a:ln w="12700">
            <a:miter lim="400000"/>
          </a:ln>
        </p:spPr>
        <p:txBody>
          <a:bodyPr lIns="45719" rIns="45719" anchor="ctr"/>
          <a:lstStyle/>
          <a:p>
            <a:pPr algn="ctr">
              <a:defRPr sz="1300">
                <a:solidFill>
                  <a:schemeClr val="accent3">
                    <a:lumOff val="44000"/>
                  </a:schemeClr>
                </a:solidFill>
              </a:defRPr>
            </a:pPr>
            <a:endParaRPr/>
          </a:p>
        </p:txBody>
      </p:sp>
      <p:pic>
        <p:nvPicPr>
          <p:cNvPr id="215" name="Grafik 10" descr="Grafik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216" name="Titeltext"/>
          <p:cNvSpPr txBox="1">
            <a:spLocks noGrp="1"/>
          </p:cNvSpPr>
          <p:nvPr>
            <p:ph type="title"/>
          </p:nvPr>
        </p:nvSpPr>
        <p:spPr>
          <a:prstGeom prst="rect">
            <a:avLst/>
          </a:prstGeom>
        </p:spPr>
        <p:txBody>
          <a:bodyPr/>
          <a:lstStyle/>
          <a:p>
            <a:r>
              <a:t>Titeltext</a:t>
            </a:r>
          </a:p>
        </p:txBody>
      </p:sp>
      <p:sp>
        <p:nvSpPr>
          <p:cNvPr id="217" name="Textebene 1…"/>
          <p:cNvSpPr txBox="1">
            <a:spLocks noGrp="1"/>
          </p:cNvSpPr>
          <p:nvPr>
            <p:ph type="body" sz="half" idx="1"/>
          </p:nvPr>
        </p:nvSpPr>
        <p:spPr>
          <a:xfrm>
            <a:off x="838200" y="1825625"/>
            <a:ext cx="5156200" cy="4351338"/>
          </a:xfrm>
          <a:prstGeom prst="rect">
            <a:avLst/>
          </a:prstGeom>
          <a:noFill/>
        </p:spPr>
        <p:txBody>
          <a:bodyPr lIns="45719" tIns="45719" rIns="45719" bIns="45719" anchor="t">
            <a:normAutofit/>
          </a:bodyPr>
          <a:lstStyle>
            <a:lvl1pPr>
              <a:defRPr sz="2500"/>
            </a:lvl1pPr>
            <a:lvl2pPr>
              <a:defRPr sz="2500"/>
            </a:lvl2pPr>
            <a:lvl3pPr>
              <a:defRPr sz="2500"/>
            </a:lvl3pPr>
            <a:lvl4pPr marL="448965" indent="-448965">
              <a:defRPr sz="2500"/>
            </a:lvl4pPr>
            <a:lvl5pPr marL="736302" indent="-448965">
              <a:defRPr sz="2500"/>
            </a:lvl5pPr>
          </a:lstStyle>
          <a:p>
            <a:r>
              <a:t>Textebene 1</a:t>
            </a:r>
          </a:p>
          <a:p>
            <a:pPr lvl="1"/>
            <a:r>
              <a:t>Textebene 2</a:t>
            </a:r>
          </a:p>
          <a:p>
            <a:pPr lvl="2"/>
            <a:r>
              <a:t>Textebene 3</a:t>
            </a:r>
          </a:p>
          <a:p>
            <a:pPr lvl="3"/>
            <a:r>
              <a:t>Textebene 4</a:t>
            </a:r>
          </a:p>
          <a:p>
            <a:pPr lvl="4"/>
            <a:r>
              <a:t>Textebene 5</a:t>
            </a:r>
          </a:p>
        </p:txBody>
      </p:sp>
      <p:sp>
        <p:nvSpPr>
          <p:cNvPr id="218"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225" name="Titeltext"/>
          <p:cNvSpPr txBox="1">
            <a:spLocks noGrp="1"/>
          </p:cNvSpPr>
          <p:nvPr>
            <p:ph type="title"/>
          </p:nvPr>
        </p:nvSpPr>
        <p:spPr>
          <a:xfrm>
            <a:off x="840317" y="365125"/>
            <a:ext cx="10515601" cy="1325564"/>
          </a:xfrm>
          <a:prstGeom prst="rect">
            <a:avLst/>
          </a:prstGeom>
        </p:spPr>
        <p:txBody>
          <a:bodyPr/>
          <a:lstStyle/>
          <a:p>
            <a:r>
              <a:t>Titeltext</a:t>
            </a:r>
          </a:p>
        </p:txBody>
      </p:sp>
      <p:sp>
        <p:nvSpPr>
          <p:cNvPr id="226" name="Textebene 1…"/>
          <p:cNvSpPr txBox="1">
            <a:spLocks noGrp="1"/>
          </p:cNvSpPr>
          <p:nvPr>
            <p:ph type="body" sz="quarter" idx="1" hasCustomPrompt="1"/>
          </p:nvPr>
        </p:nvSpPr>
        <p:spPr>
          <a:xfrm>
            <a:off x="840317" y="1681163"/>
            <a:ext cx="5158318" cy="823913"/>
          </a:xfrm>
          <a:prstGeom prst="rect">
            <a:avLst/>
          </a:prstGeom>
          <a:noFill/>
        </p:spPr>
        <p:txBody>
          <a:bodyPr lIns="45719" tIns="45719" rIns="45719" bIns="45719" anchor="ctr">
            <a:normAutofit/>
          </a:bodyPr>
          <a:lstStyle>
            <a:lvl2pPr indent="457200"/>
            <a:lvl3pPr indent="914400"/>
            <a:lvl4pPr marL="0" indent="1371600">
              <a:buSzTx/>
              <a:buNone/>
            </a:lvl4pPr>
            <a:lvl5pPr marL="0" indent="1828800">
              <a:buSzTx/>
              <a:buNone/>
            </a:lvl5pPr>
          </a:lstStyle>
          <a:p>
            <a:r>
              <a:t>Textmasterformat bearbeiten</a:t>
            </a:r>
          </a:p>
          <a:p>
            <a:pPr lvl="1"/>
            <a:endParaRPr/>
          </a:p>
          <a:p>
            <a:pPr lvl="2"/>
            <a:endParaRPr/>
          </a:p>
          <a:p>
            <a:pPr lvl="3"/>
            <a:endParaRPr/>
          </a:p>
          <a:p>
            <a:pPr lvl="4"/>
            <a:endParaRPr/>
          </a:p>
        </p:txBody>
      </p:sp>
      <p:sp>
        <p:nvSpPr>
          <p:cNvPr id="227" name="Textplatzhalter 4"/>
          <p:cNvSpPr>
            <a:spLocks noGrp="1"/>
          </p:cNvSpPr>
          <p:nvPr>
            <p:ph type="body" sz="quarter" idx="21" hasCustomPrompt="1"/>
          </p:nvPr>
        </p:nvSpPr>
        <p:spPr>
          <a:xfrm>
            <a:off x="6172200" y="1681163"/>
            <a:ext cx="5183717" cy="823913"/>
          </a:xfrm>
          <a:prstGeom prst="rect">
            <a:avLst/>
          </a:prstGeom>
          <a:noFill/>
        </p:spPr>
        <p:txBody>
          <a:bodyPr lIns="45719" tIns="45719" rIns="45719" bIns="45719" anchor="ctr">
            <a:normAutofit/>
          </a:bodyPr>
          <a:lstStyle/>
          <a:p>
            <a:r>
              <a:t>Textmasterformat bearbeiten</a:t>
            </a:r>
          </a:p>
        </p:txBody>
      </p:sp>
      <p:sp>
        <p:nvSpPr>
          <p:cNvPr id="228"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235" name="Titeltext"/>
          <p:cNvSpPr txBox="1">
            <a:spLocks noGrp="1"/>
          </p:cNvSpPr>
          <p:nvPr>
            <p:ph type="title"/>
          </p:nvPr>
        </p:nvSpPr>
        <p:spPr>
          <a:prstGeom prst="rect">
            <a:avLst/>
          </a:prstGeom>
        </p:spPr>
        <p:txBody>
          <a:bodyPr/>
          <a:lstStyle/>
          <a:p>
            <a:r>
              <a:t>Titeltext</a:t>
            </a:r>
          </a:p>
        </p:txBody>
      </p:sp>
      <p:sp>
        <p:nvSpPr>
          <p:cNvPr id="236"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243"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Inhalt mit Überschrift">
    <p:spTree>
      <p:nvGrpSpPr>
        <p:cNvPr id="1" name=""/>
        <p:cNvGrpSpPr/>
        <p:nvPr/>
      </p:nvGrpSpPr>
      <p:grpSpPr>
        <a:xfrm>
          <a:off x="0" y="0"/>
          <a:ext cx="0" cy="0"/>
          <a:chOff x="0" y="0"/>
          <a:chExt cx="0" cy="0"/>
        </a:xfrm>
      </p:grpSpPr>
      <p:sp>
        <p:nvSpPr>
          <p:cNvPr id="250" name="Titeltext"/>
          <p:cNvSpPr txBox="1">
            <a:spLocks noGrp="1"/>
          </p:cNvSpPr>
          <p:nvPr>
            <p:ph type="title"/>
          </p:nvPr>
        </p:nvSpPr>
        <p:spPr>
          <a:xfrm>
            <a:off x="840317" y="457200"/>
            <a:ext cx="3932768" cy="1600200"/>
          </a:xfrm>
          <a:prstGeom prst="rect">
            <a:avLst/>
          </a:prstGeom>
        </p:spPr>
        <p:txBody>
          <a:bodyPr anchor="b"/>
          <a:lstStyle>
            <a:lvl1pPr>
              <a:defRPr sz="3200"/>
            </a:lvl1pPr>
          </a:lstStyle>
          <a:p>
            <a:r>
              <a:t>Titeltext</a:t>
            </a:r>
          </a:p>
        </p:txBody>
      </p:sp>
      <p:sp>
        <p:nvSpPr>
          <p:cNvPr id="251" name="Textebene 1…"/>
          <p:cNvSpPr txBox="1">
            <a:spLocks noGrp="1"/>
          </p:cNvSpPr>
          <p:nvPr>
            <p:ph type="body" sz="half" idx="1"/>
          </p:nvPr>
        </p:nvSpPr>
        <p:spPr>
          <a:xfrm>
            <a:off x="5183716" y="457200"/>
            <a:ext cx="6172201" cy="5403852"/>
          </a:xfrm>
          <a:prstGeom prst="rect">
            <a:avLst/>
          </a:prstGeom>
          <a:noFill/>
        </p:spPr>
        <p:txBody>
          <a:bodyPr lIns="45719" tIns="45719" rIns="45719" bIns="45719" anchor="t">
            <a:normAutofit/>
          </a:bodyPr>
          <a:lstStyle>
            <a:lvl1pPr>
              <a:defRPr sz="3200"/>
            </a:lvl1pPr>
            <a:lvl2pPr>
              <a:defRPr sz="3200"/>
            </a:lvl2pPr>
            <a:lvl3pPr>
              <a:defRPr sz="3200"/>
            </a:lvl3pPr>
            <a:lvl4pPr marL="459740" indent="-459740">
              <a:defRPr sz="3200"/>
            </a:lvl4pPr>
            <a:lvl5pPr marL="747077" indent="-459740">
              <a:defRPr sz="3200"/>
            </a:lvl5pPr>
          </a:lstStyle>
          <a:p>
            <a:r>
              <a:t>Textebene 1</a:t>
            </a:r>
          </a:p>
          <a:p>
            <a:pPr lvl="1"/>
            <a:r>
              <a:t>Textebene 2</a:t>
            </a:r>
          </a:p>
          <a:p>
            <a:pPr lvl="2"/>
            <a:r>
              <a:t>Textebene 3</a:t>
            </a:r>
          </a:p>
          <a:p>
            <a:pPr lvl="3"/>
            <a:r>
              <a:t>Textebene 4</a:t>
            </a:r>
          </a:p>
          <a:p>
            <a:pPr lvl="4"/>
            <a:r>
              <a:t>Textebene 5</a:t>
            </a:r>
          </a:p>
        </p:txBody>
      </p:sp>
      <p:sp>
        <p:nvSpPr>
          <p:cNvPr id="252" name="Textplatzhalter 3"/>
          <p:cNvSpPr>
            <a:spLocks noGrp="1"/>
          </p:cNvSpPr>
          <p:nvPr>
            <p:ph type="body" sz="quarter" idx="21"/>
          </p:nvPr>
        </p:nvSpPr>
        <p:spPr>
          <a:xfrm>
            <a:off x="840318" y="2057400"/>
            <a:ext cx="3932767" cy="3811588"/>
          </a:xfrm>
          <a:prstGeom prst="rect">
            <a:avLst/>
          </a:prstGeom>
          <a:noFill/>
        </p:spPr>
        <p:txBody>
          <a:bodyPr lIns="45719" tIns="45719" rIns="45719" bIns="45719" anchor="t">
            <a:normAutofit/>
          </a:bodyPr>
          <a:lstStyle/>
          <a:p>
            <a:pPr>
              <a:defRPr sz="1600"/>
            </a:pPr>
            <a:endParaRPr/>
          </a:p>
        </p:txBody>
      </p:sp>
      <p:sp>
        <p:nvSpPr>
          <p:cNvPr id="253"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ild mit Überschrift">
    <p:spTree>
      <p:nvGrpSpPr>
        <p:cNvPr id="1" name=""/>
        <p:cNvGrpSpPr/>
        <p:nvPr/>
      </p:nvGrpSpPr>
      <p:grpSpPr>
        <a:xfrm>
          <a:off x="0" y="0"/>
          <a:ext cx="0" cy="0"/>
          <a:chOff x="0" y="0"/>
          <a:chExt cx="0" cy="0"/>
        </a:xfrm>
      </p:grpSpPr>
      <p:sp>
        <p:nvSpPr>
          <p:cNvPr id="260" name="Titeltext"/>
          <p:cNvSpPr txBox="1">
            <a:spLocks noGrp="1"/>
          </p:cNvSpPr>
          <p:nvPr>
            <p:ph type="title"/>
          </p:nvPr>
        </p:nvSpPr>
        <p:spPr>
          <a:xfrm>
            <a:off x="840317" y="457200"/>
            <a:ext cx="3932768" cy="1600200"/>
          </a:xfrm>
          <a:prstGeom prst="rect">
            <a:avLst/>
          </a:prstGeom>
        </p:spPr>
        <p:txBody>
          <a:bodyPr anchor="b"/>
          <a:lstStyle>
            <a:lvl1pPr>
              <a:defRPr sz="3200"/>
            </a:lvl1pPr>
          </a:lstStyle>
          <a:p>
            <a:r>
              <a:t>Titeltext</a:t>
            </a:r>
          </a:p>
        </p:txBody>
      </p:sp>
      <p:sp>
        <p:nvSpPr>
          <p:cNvPr id="261" name="Bildplatzhalter 2"/>
          <p:cNvSpPr>
            <a:spLocks noGrp="1"/>
          </p:cNvSpPr>
          <p:nvPr>
            <p:ph type="pic" sz="half" idx="21"/>
          </p:nvPr>
        </p:nvSpPr>
        <p:spPr>
          <a:xfrm>
            <a:off x="5183716" y="457200"/>
            <a:ext cx="6172201" cy="5403852"/>
          </a:xfrm>
          <a:prstGeom prst="rect">
            <a:avLst/>
          </a:prstGeom>
          <a:noFill/>
        </p:spPr>
        <p:txBody>
          <a:bodyPr lIns="91439" tIns="45719" rIns="91439" bIns="45719" anchor="t"/>
          <a:lstStyle/>
          <a:p>
            <a:endParaRPr/>
          </a:p>
        </p:txBody>
      </p:sp>
      <p:sp>
        <p:nvSpPr>
          <p:cNvPr id="262" name="Textebene 1…"/>
          <p:cNvSpPr txBox="1">
            <a:spLocks noGrp="1"/>
          </p:cNvSpPr>
          <p:nvPr>
            <p:ph type="body" sz="quarter" idx="1" hasCustomPrompt="1"/>
          </p:nvPr>
        </p:nvSpPr>
        <p:spPr>
          <a:xfrm>
            <a:off x="840317" y="2057400"/>
            <a:ext cx="3932768" cy="3811588"/>
          </a:xfrm>
          <a:prstGeom prst="rect">
            <a:avLst/>
          </a:prstGeom>
          <a:noFill/>
        </p:spPr>
        <p:txBody>
          <a:bodyPr lIns="45719" tIns="45719" rIns="45719" bIns="45719" anchor="t">
            <a:normAutofit/>
          </a:bodyPr>
          <a:lstStyle>
            <a:lvl1pPr>
              <a:defRPr sz="1600"/>
            </a:lvl1pPr>
            <a:lvl2pPr indent="457200">
              <a:defRPr sz="1600"/>
            </a:lvl2pPr>
            <a:lvl3pPr indent="914400">
              <a:defRPr sz="1600"/>
            </a:lvl3pPr>
            <a:lvl4pPr marL="0" indent="1371600">
              <a:buSzTx/>
              <a:buNone/>
              <a:defRPr sz="1600"/>
            </a:lvl4pPr>
            <a:lvl5pPr marL="0" indent="1828800">
              <a:buSzTx/>
              <a:buNone/>
              <a:defRPr sz="1600"/>
            </a:lvl5pPr>
          </a:lstStyle>
          <a:p>
            <a:r>
              <a:t>Textmasterformat bearbeiten</a:t>
            </a:r>
          </a:p>
          <a:p>
            <a:pPr lvl="1"/>
            <a:endParaRPr/>
          </a:p>
          <a:p>
            <a:pPr lvl="2"/>
            <a:endParaRPr/>
          </a:p>
          <a:p>
            <a:pPr lvl="3"/>
            <a:endParaRPr/>
          </a:p>
          <a:p>
            <a:pPr lvl="4"/>
            <a:endParaRPr/>
          </a:p>
        </p:txBody>
      </p:sp>
      <p:sp>
        <p:nvSpPr>
          <p:cNvPr id="263"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elfolie">
    <p:spTree>
      <p:nvGrpSpPr>
        <p:cNvPr id="1" name=""/>
        <p:cNvGrpSpPr/>
        <p:nvPr/>
      </p:nvGrpSpPr>
      <p:grpSpPr>
        <a:xfrm>
          <a:off x="0" y="0"/>
          <a:ext cx="0" cy="0"/>
          <a:chOff x="0" y="0"/>
          <a:chExt cx="0" cy="0"/>
        </a:xfrm>
      </p:grpSpPr>
      <p:sp>
        <p:nvSpPr>
          <p:cNvPr id="270"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271" name="Titeltext"/>
          <p:cNvSpPr txBox="1">
            <a:spLocks noGrp="1"/>
          </p:cNvSpPr>
          <p:nvPr>
            <p:ph type="title"/>
          </p:nvPr>
        </p:nvSpPr>
        <p:spPr>
          <a:xfrm>
            <a:off x="1524000" y="0"/>
            <a:ext cx="9144000" cy="3509963"/>
          </a:xfrm>
          <a:prstGeom prst="rect">
            <a:avLst/>
          </a:prstGeom>
          <a:solidFill>
            <a:schemeClr val="accent1">
              <a:alpha val="80000"/>
            </a:schemeClr>
          </a:solidFill>
        </p:spPr>
        <p:txBody>
          <a:bodyPr lIns="288000" tIns="288000" rIns="288000" bIns="288000" anchor="b"/>
          <a:lstStyle>
            <a:lvl1pPr algn="ctr">
              <a:defRPr sz="6000" u="none">
                <a:solidFill>
                  <a:schemeClr val="accent3">
                    <a:lumOff val="44000"/>
                  </a:schemeClr>
                </a:solidFill>
              </a:defRPr>
            </a:lvl1pPr>
          </a:lstStyle>
          <a:p>
            <a:r>
              <a:t>Titeltext</a:t>
            </a:r>
          </a:p>
        </p:txBody>
      </p:sp>
      <p:sp>
        <p:nvSpPr>
          <p:cNvPr id="272" name="Textebene 1…"/>
          <p:cNvSpPr txBox="1">
            <a:spLocks noGrp="1"/>
          </p:cNvSpPr>
          <p:nvPr>
            <p:ph type="body" sz="quarter" idx="1"/>
          </p:nvPr>
        </p:nvSpPr>
        <p:spPr>
          <a:xfrm>
            <a:off x="1524000" y="3602037"/>
            <a:ext cx="9144000" cy="1731963"/>
          </a:xfrm>
          <a:prstGeom prst="rect">
            <a:avLst/>
          </a:prstGeom>
          <a:noFill/>
        </p:spPr>
        <p:txBody>
          <a:bodyPr lIns="0" tIns="0" rIns="0" bIns="0" anchor="t">
            <a:normAutofit/>
          </a:bodyPr>
          <a:lstStyle>
            <a:lvl1pPr algn="ctr">
              <a:defRPr>
                <a:solidFill>
                  <a:srgbClr val="323232"/>
                </a:solidFill>
              </a:defRPr>
            </a:lvl1pPr>
            <a:lvl2pPr indent="457200" algn="ctr">
              <a:defRPr>
                <a:solidFill>
                  <a:srgbClr val="323232"/>
                </a:solidFill>
              </a:defRPr>
            </a:lvl2pPr>
            <a:lvl3pPr indent="914400" algn="ctr">
              <a:defRPr>
                <a:solidFill>
                  <a:srgbClr val="323232"/>
                </a:solidFill>
              </a:defRPr>
            </a:lvl3pPr>
            <a:lvl4pPr marL="0" indent="1371600" algn="ctr">
              <a:buSzTx/>
              <a:buNone/>
              <a:defRPr>
                <a:solidFill>
                  <a:srgbClr val="323232"/>
                </a:solidFill>
              </a:defRPr>
            </a:lvl4pPr>
            <a:lvl5pPr marL="0" indent="1828800" algn="ctr">
              <a:buSzTx/>
              <a:buNone/>
              <a:defRPr>
                <a:solidFill>
                  <a:srgbClr val="323232"/>
                </a:solidFill>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Abschnitts-&#10;überschrift">
    <p:spTree>
      <p:nvGrpSpPr>
        <p:cNvPr id="1" name=""/>
        <p:cNvGrpSpPr/>
        <p:nvPr/>
      </p:nvGrpSpPr>
      <p:grpSpPr>
        <a:xfrm>
          <a:off x="0" y="0"/>
          <a:ext cx="0" cy="0"/>
          <a:chOff x="0" y="0"/>
          <a:chExt cx="0" cy="0"/>
        </a:xfrm>
      </p:grpSpPr>
      <p:sp>
        <p:nvSpPr>
          <p:cNvPr id="290"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291" name="Titeltext"/>
          <p:cNvSpPr txBox="1">
            <a:spLocks noGrp="1"/>
          </p:cNvSpPr>
          <p:nvPr>
            <p:ph type="title"/>
          </p:nvPr>
        </p:nvSpPr>
        <p:spPr>
          <a:xfrm>
            <a:off x="831850" y="1466850"/>
            <a:ext cx="10515601" cy="3095626"/>
          </a:xfrm>
          <a:prstGeom prst="rect">
            <a:avLst/>
          </a:prstGeom>
          <a:solidFill>
            <a:schemeClr val="accent1">
              <a:alpha val="80000"/>
            </a:schemeClr>
          </a:solidFill>
        </p:spPr>
        <p:txBody>
          <a:bodyPr lIns="288000" tIns="288000" rIns="288000" bIns="288000" anchor="b"/>
          <a:lstStyle>
            <a:lvl1pPr>
              <a:defRPr sz="6000" u="none">
                <a:solidFill>
                  <a:schemeClr val="accent3">
                    <a:lumOff val="44000"/>
                  </a:schemeClr>
                </a:solidFill>
              </a:defRPr>
            </a:lvl1pPr>
          </a:lstStyle>
          <a:p>
            <a:r>
              <a:t>Titeltext</a:t>
            </a:r>
          </a:p>
        </p:txBody>
      </p:sp>
      <p:sp>
        <p:nvSpPr>
          <p:cNvPr id="292" name="Textebene 1…"/>
          <p:cNvSpPr txBox="1">
            <a:spLocks noGrp="1"/>
          </p:cNvSpPr>
          <p:nvPr>
            <p:ph type="body" sz="quarter" idx="1"/>
          </p:nvPr>
        </p:nvSpPr>
        <p:spPr>
          <a:xfrm>
            <a:off x="831850" y="4589464"/>
            <a:ext cx="10515601" cy="1316037"/>
          </a:xfrm>
          <a:prstGeom prst="rect">
            <a:avLst/>
          </a:prstGeom>
          <a:noFill/>
        </p:spPr>
        <p:txBody>
          <a:bodyPr lIns="0" tIns="0" rIns="0" bIns="0" anchor="t">
            <a:normAutofit/>
          </a:bodyPr>
          <a:lstStyle>
            <a:lvl1pPr>
              <a:defRPr>
                <a:solidFill>
                  <a:srgbClr val="323232"/>
                </a:solidFill>
              </a:defRPr>
            </a:lvl1pPr>
            <a:lvl2pPr indent="457200">
              <a:defRPr>
                <a:solidFill>
                  <a:srgbClr val="323232"/>
                </a:solidFill>
              </a:defRPr>
            </a:lvl2pPr>
            <a:lvl3pPr indent="914400">
              <a:defRPr>
                <a:solidFill>
                  <a:srgbClr val="323232"/>
                </a:solidFill>
              </a:defRPr>
            </a:lvl3pPr>
            <a:lvl4pPr marL="0" indent="1371600">
              <a:buSzTx/>
              <a:buNone/>
              <a:defRPr>
                <a:solidFill>
                  <a:srgbClr val="323232"/>
                </a:solidFill>
              </a:defRPr>
            </a:lvl4pPr>
            <a:lvl5pPr marL="0" indent="1828800">
              <a:buSzTx/>
              <a:buNone/>
              <a:defRPr>
                <a:solidFill>
                  <a:srgbClr val="323232"/>
                </a:solidFill>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Zwei Inhalte">
    <p:spTree>
      <p:nvGrpSpPr>
        <p:cNvPr id="1" name=""/>
        <p:cNvGrpSpPr/>
        <p:nvPr/>
      </p:nvGrpSpPr>
      <p:grpSpPr>
        <a:xfrm>
          <a:off x="0" y="0"/>
          <a:ext cx="0" cy="0"/>
          <a:chOff x="0" y="0"/>
          <a:chExt cx="0" cy="0"/>
        </a:xfrm>
      </p:grpSpPr>
      <p:sp>
        <p:nvSpPr>
          <p:cNvPr id="299" name="Rechteck 6"/>
          <p:cNvSpPr/>
          <p:nvPr/>
        </p:nvSpPr>
        <p:spPr>
          <a:xfrm>
            <a:off x="143933" y="107950"/>
            <a:ext cx="11904135" cy="6642100"/>
          </a:xfrm>
          <a:prstGeom prst="rect">
            <a:avLst/>
          </a:prstGeom>
          <a:solidFill>
            <a:srgbClr val="F0F0F0"/>
          </a:solidFill>
          <a:ln w="12700">
            <a:miter lim="400000"/>
          </a:ln>
        </p:spPr>
        <p:txBody>
          <a:bodyPr lIns="45719" rIns="45719" anchor="ctr"/>
          <a:lstStyle/>
          <a:p>
            <a:pPr algn="ctr">
              <a:defRPr sz="1300">
                <a:solidFill>
                  <a:schemeClr val="accent3">
                    <a:lumOff val="44000"/>
                  </a:schemeClr>
                </a:solidFill>
              </a:defRPr>
            </a:pPr>
            <a:endParaRPr/>
          </a:p>
        </p:txBody>
      </p:sp>
      <p:pic>
        <p:nvPicPr>
          <p:cNvPr id="300" name="Grafik 12" descr="Grafik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301" name="Textebene 1…"/>
          <p:cNvSpPr txBox="1">
            <a:spLocks noGrp="1"/>
          </p:cNvSpPr>
          <p:nvPr>
            <p:ph type="body" sz="quarter" idx="1"/>
          </p:nvPr>
        </p:nvSpPr>
        <p:spPr>
          <a:xfrm>
            <a:off x="1198032" y="2338388"/>
            <a:ext cx="4504268" cy="1985160"/>
          </a:xfrm>
          <a:prstGeom prst="rect">
            <a:avLst/>
          </a:prstGeom>
          <a:noFill/>
        </p:spPr>
        <p:txBody>
          <a:bodyPr lIns="0" tIns="0" rIns="0" bIns="0" anchor="t">
            <a:normAutofit/>
          </a:bodyPr>
          <a:lstStyle>
            <a:lvl1pPr>
              <a:defRPr sz="2000">
                <a:solidFill>
                  <a:srgbClr val="323232"/>
                </a:solidFill>
              </a:defRPr>
            </a:lvl1pPr>
            <a:lvl2pPr>
              <a:defRPr sz="2000">
                <a:solidFill>
                  <a:srgbClr val="323232"/>
                </a:solidFill>
              </a:defRPr>
            </a:lvl2pPr>
            <a:lvl3pPr>
              <a:defRPr sz="2000">
                <a:solidFill>
                  <a:srgbClr val="323232"/>
                </a:solidFill>
              </a:defRPr>
            </a:lvl3pPr>
            <a:lvl4pPr marL="359172" indent="-359172">
              <a:defRPr sz="2000">
                <a:solidFill>
                  <a:srgbClr val="323232"/>
                </a:solidFill>
              </a:defRPr>
            </a:lvl4pPr>
            <a:lvl5pPr marL="646509" indent="-359172">
              <a:defRPr sz="2000">
                <a:solidFill>
                  <a:srgbClr val="323232"/>
                </a:solidFill>
              </a:defRPr>
            </a:lvl5pPr>
          </a:lstStyle>
          <a:p>
            <a:r>
              <a:t>Textebene 1</a:t>
            </a:r>
          </a:p>
          <a:p>
            <a:pPr lvl="1"/>
            <a:r>
              <a:t>Textebene 2</a:t>
            </a:r>
          </a:p>
          <a:p>
            <a:pPr lvl="2"/>
            <a:r>
              <a:t>Textebene 3</a:t>
            </a:r>
          </a:p>
          <a:p>
            <a:pPr lvl="3"/>
            <a:r>
              <a:t>Textebene 4</a:t>
            </a:r>
          </a:p>
          <a:p>
            <a:pPr lvl="4"/>
            <a:r>
              <a:t>Textebene 5</a:t>
            </a:r>
          </a:p>
        </p:txBody>
      </p:sp>
      <p:sp>
        <p:nvSpPr>
          <p:cNvPr id="302"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303" name="Titeltext"/>
          <p:cNvSpPr txBox="1">
            <a:spLocks noGrp="1"/>
          </p:cNvSpPr>
          <p:nvPr>
            <p:ph type="title"/>
          </p:nvPr>
        </p:nvSpPr>
        <p:spPr>
          <a:xfrm>
            <a:off x="910167" y="0"/>
            <a:ext cx="9596968" cy="1220807"/>
          </a:xfrm>
          <a:prstGeom prst="rect">
            <a:avLst/>
          </a:prstGeom>
          <a:solidFill>
            <a:schemeClr val="accent1">
              <a:alpha val="80000"/>
            </a:schemeClr>
          </a:solidFill>
        </p:spPr>
        <p:txBody>
          <a:bodyPr lIns="288000" tIns="288000" rIns="288000" bIns="288000"/>
          <a:lstStyle>
            <a:lvl1pPr>
              <a:defRPr sz="2500" u="none">
                <a:solidFill>
                  <a:schemeClr val="accent3">
                    <a:lumOff val="44000"/>
                  </a:schemeClr>
                </a:solidFill>
              </a:defRPr>
            </a:lvl1pPr>
          </a:lstStyle>
          <a:p>
            <a:r>
              <a:t>Titeltext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bschnitts-&#10;überschrift">
    <p:spTree>
      <p:nvGrpSpPr>
        <p:cNvPr id="1" name=""/>
        <p:cNvGrpSpPr/>
        <p:nvPr/>
      </p:nvGrpSpPr>
      <p:grpSpPr>
        <a:xfrm>
          <a:off x="0" y="0"/>
          <a:ext cx="0" cy="0"/>
          <a:chOff x="0" y="0"/>
          <a:chExt cx="0" cy="0"/>
        </a:xfrm>
      </p:grpSpPr>
      <p:sp>
        <p:nvSpPr>
          <p:cNvPr id="33" name="Rechteck 6"/>
          <p:cNvSpPr/>
          <p:nvPr/>
        </p:nvSpPr>
        <p:spPr>
          <a:xfrm>
            <a:off x="143933" y="107950"/>
            <a:ext cx="11904135" cy="6642100"/>
          </a:xfrm>
          <a:prstGeom prst="rect">
            <a:avLst/>
          </a:prstGeom>
          <a:solidFill>
            <a:srgbClr val="F0F0F0"/>
          </a:solidFill>
          <a:ln w="12700">
            <a:miter lim="400000"/>
          </a:ln>
        </p:spPr>
        <p:txBody>
          <a:bodyPr lIns="45719" rIns="45719" anchor="ctr"/>
          <a:lstStyle/>
          <a:p>
            <a:pPr algn="ctr">
              <a:defRPr sz="1300">
                <a:solidFill>
                  <a:schemeClr val="accent3">
                    <a:lumOff val="44000"/>
                  </a:schemeClr>
                </a:solidFill>
              </a:defRPr>
            </a:pPr>
            <a:endParaRPr/>
          </a:p>
        </p:txBody>
      </p:sp>
      <p:pic>
        <p:nvPicPr>
          <p:cNvPr id="34" name="Grafik 1" descr="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35" name="Titeltext"/>
          <p:cNvSpPr txBox="1">
            <a:spLocks noGrp="1"/>
          </p:cNvSpPr>
          <p:nvPr>
            <p:ph type="title"/>
          </p:nvPr>
        </p:nvSpPr>
        <p:spPr>
          <a:xfrm>
            <a:off x="831850" y="1455738"/>
            <a:ext cx="10515601" cy="2852738"/>
          </a:xfrm>
          <a:prstGeom prst="rect">
            <a:avLst/>
          </a:prstGeom>
        </p:spPr>
        <p:txBody>
          <a:bodyPr anchor="b"/>
          <a:lstStyle>
            <a:lvl1pPr>
              <a:defRPr sz="6000"/>
            </a:lvl1pPr>
          </a:lstStyle>
          <a:p>
            <a:r>
              <a:t>Titeltext</a:t>
            </a:r>
          </a:p>
        </p:txBody>
      </p:sp>
      <p:sp>
        <p:nvSpPr>
          <p:cNvPr id="36" name="Textebene 1…"/>
          <p:cNvSpPr txBox="1">
            <a:spLocks noGrp="1"/>
          </p:cNvSpPr>
          <p:nvPr>
            <p:ph type="body" sz="quarter" idx="1"/>
          </p:nvPr>
        </p:nvSpPr>
        <p:spPr>
          <a:xfrm>
            <a:off x="831850" y="4884694"/>
            <a:ext cx="10515601" cy="950958"/>
          </a:xfrm>
          <a:prstGeom prst="rect">
            <a:avLst/>
          </a:prstGeom>
        </p:spPr>
        <p:txBody>
          <a:bodyPr>
            <a:normAutofit/>
          </a:bodyPr>
          <a:lstStyle>
            <a:lvl2pPr indent="457200"/>
            <a:lvl3pPr indent="914400"/>
            <a:lvl4pPr marL="0" indent="1371600">
              <a:buSzTx/>
              <a:buNone/>
            </a:lvl4pPr>
            <a:lvl5pPr marL="0" indent="1828800">
              <a:buSzTx/>
              <a:buNone/>
            </a:lvl5pPr>
          </a:lstStyle>
          <a:p>
            <a:r>
              <a:t>Textebene 1</a:t>
            </a:r>
          </a:p>
          <a:p>
            <a:pPr lvl="1"/>
            <a:r>
              <a:t>Textebene 2</a:t>
            </a:r>
          </a:p>
          <a:p>
            <a:pPr lvl="2"/>
            <a:r>
              <a:t>Textebene 3</a:t>
            </a:r>
          </a:p>
          <a:p>
            <a:pPr lvl="3"/>
            <a:r>
              <a:t>Textebene 4</a:t>
            </a:r>
          </a:p>
          <a:p>
            <a:pPr lvl="4"/>
            <a:r>
              <a:t>Textebene 5</a:t>
            </a:r>
          </a:p>
        </p:txBody>
      </p:sp>
      <p:sp>
        <p:nvSpPr>
          <p:cNvPr id="37"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310"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311" name="Titeltext"/>
          <p:cNvSpPr txBox="1">
            <a:spLocks noGrp="1"/>
          </p:cNvSpPr>
          <p:nvPr>
            <p:ph type="title"/>
          </p:nvPr>
        </p:nvSpPr>
        <p:spPr>
          <a:xfrm>
            <a:off x="840317" y="481503"/>
            <a:ext cx="10515601" cy="1220808"/>
          </a:xfrm>
          <a:prstGeom prst="rect">
            <a:avLst/>
          </a:prstGeom>
          <a:solidFill>
            <a:schemeClr val="accent1">
              <a:alpha val="80000"/>
            </a:schemeClr>
          </a:solidFill>
        </p:spPr>
        <p:txBody>
          <a:bodyPr lIns="288000" tIns="288000" rIns="288000" bIns="288000"/>
          <a:lstStyle>
            <a:lvl1pPr>
              <a:defRPr sz="2500" u="none">
                <a:solidFill>
                  <a:schemeClr val="accent3">
                    <a:lumOff val="44000"/>
                  </a:schemeClr>
                </a:solidFill>
              </a:defRPr>
            </a:lvl1pPr>
          </a:lstStyle>
          <a:p>
            <a:r>
              <a:t>Titeltext</a:t>
            </a:r>
          </a:p>
        </p:txBody>
      </p:sp>
      <p:sp>
        <p:nvSpPr>
          <p:cNvPr id="312" name="Textebene 1…"/>
          <p:cNvSpPr txBox="1">
            <a:spLocks noGrp="1"/>
          </p:cNvSpPr>
          <p:nvPr>
            <p:ph type="body" sz="quarter" idx="1"/>
          </p:nvPr>
        </p:nvSpPr>
        <p:spPr>
          <a:xfrm>
            <a:off x="840317" y="1702310"/>
            <a:ext cx="5158317" cy="802764"/>
          </a:xfrm>
          <a:prstGeom prst="rect">
            <a:avLst/>
          </a:prstGeom>
          <a:noFill/>
        </p:spPr>
        <p:txBody>
          <a:bodyPr lIns="0" tIns="0" rIns="0" bIns="0" anchor="ctr">
            <a:normAutofit/>
          </a:bodyPr>
          <a:lstStyle>
            <a:lvl1pPr>
              <a:defRPr>
                <a:solidFill>
                  <a:srgbClr val="323232"/>
                </a:solidFill>
              </a:defRPr>
            </a:lvl1pPr>
            <a:lvl2pPr indent="457200">
              <a:defRPr>
                <a:solidFill>
                  <a:srgbClr val="323232"/>
                </a:solidFill>
              </a:defRPr>
            </a:lvl2pPr>
            <a:lvl3pPr indent="914400">
              <a:defRPr>
                <a:solidFill>
                  <a:srgbClr val="323232"/>
                </a:solidFill>
              </a:defRPr>
            </a:lvl3pPr>
            <a:lvl4pPr marL="0" indent="1371600">
              <a:buSzTx/>
              <a:buNone/>
              <a:defRPr>
                <a:solidFill>
                  <a:srgbClr val="323232"/>
                </a:solidFill>
              </a:defRPr>
            </a:lvl4pPr>
            <a:lvl5pPr marL="0" indent="1828800">
              <a:buSzTx/>
              <a:buNone/>
              <a:defRPr>
                <a:solidFill>
                  <a:srgbClr val="323232"/>
                </a:solidFill>
              </a:defRPr>
            </a:lvl5pPr>
          </a:lstStyle>
          <a:p>
            <a:r>
              <a:t>Textebene 1</a:t>
            </a:r>
          </a:p>
          <a:p>
            <a:pPr lvl="1"/>
            <a:r>
              <a:t>Textebene 2</a:t>
            </a:r>
          </a:p>
          <a:p>
            <a:pPr lvl="2"/>
            <a:r>
              <a:t>Textebene 3</a:t>
            </a:r>
          </a:p>
          <a:p>
            <a:pPr lvl="3"/>
            <a:r>
              <a:t>Textebene 4</a:t>
            </a:r>
          </a:p>
          <a:p>
            <a:pPr lvl="4"/>
            <a:r>
              <a:t>Textebene 5</a:t>
            </a:r>
          </a:p>
        </p:txBody>
      </p:sp>
      <p:sp>
        <p:nvSpPr>
          <p:cNvPr id="313" name="Textplatzhalter 4"/>
          <p:cNvSpPr>
            <a:spLocks noGrp="1"/>
          </p:cNvSpPr>
          <p:nvPr>
            <p:ph type="body" sz="quarter" idx="21"/>
          </p:nvPr>
        </p:nvSpPr>
        <p:spPr>
          <a:xfrm>
            <a:off x="6172198" y="1702310"/>
            <a:ext cx="5183718" cy="802764"/>
          </a:xfrm>
          <a:prstGeom prst="rect">
            <a:avLst/>
          </a:prstGeom>
          <a:noFill/>
        </p:spPr>
        <p:txBody>
          <a:bodyPr lIns="0" tIns="0" rIns="0" bIns="0" anchor="ctr">
            <a:normAutofit/>
          </a:bodyPr>
          <a:lstStyle/>
          <a:p>
            <a:pPr>
              <a:defRPr>
                <a:solidFill>
                  <a:srgbClr val="323232"/>
                </a:solidFill>
              </a:defRPr>
            </a:pPr>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320"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321" name="Titeltext"/>
          <p:cNvSpPr txBox="1">
            <a:spLocks noGrp="1"/>
          </p:cNvSpPr>
          <p:nvPr>
            <p:ph type="title"/>
          </p:nvPr>
        </p:nvSpPr>
        <p:spPr>
          <a:xfrm>
            <a:off x="910167" y="0"/>
            <a:ext cx="9596968" cy="1220807"/>
          </a:xfrm>
          <a:prstGeom prst="rect">
            <a:avLst/>
          </a:prstGeom>
          <a:solidFill>
            <a:schemeClr val="accent1">
              <a:alpha val="80000"/>
            </a:schemeClr>
          </a:solidFill>
        </p:spPr>
        <p:txBody>
          <a:bodyPr lIns="288000" tIns="288000" rIns="288000" bIns="288000"/>
          <a:lstStyle>
            <a:lvl1pPr>
              <a:defRPr sz="2500" u="none">
                <a:solidFill>
                  <a:schemeClr val="accent3">
                    <a:lumOff val="44000"/>
                  </a:schemeClr>
                </a:solidFill>
              </a:defRPr>
            </a:lvl1pPr>
          </a:lstStyle>
          <a:p>
            <a:r>
              <a:t>Titeltext</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328"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Inhalt mit Überschrift">
    <p:spTree>
      <p:nvGrpSpPr>
        <p:cNvPr id="1" name=""/>
        <p:cNvGrpSpPr/>
        <p:nvPr/>
      </p:nvGrpSpPr>
      <p:grpSpPr>
        <a:xfrm>
          <a:off x="0" y="0"/>
          <a:ext cx="0" cy="0"/>
          <a:chOff x="0" y="0"/>
          <a:chExt cx="0" cy="0"/>
        </a:xfrm>
      </p:grpSpPr>
      <p:sp>
        <p:nvSpPr>
          <p:cNvPr id="335"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336" name="Textebene 1…"/>
          <p:cNvSpPr txBox="1">
            <a:spLocks noGrp="1"/>
          </p:cNvSpPr>
          <p:nvPr>
            <p:ph type="body" sz="half" idx="1"/>
          </p:nvPr>
        </p:nvSpPr>
        <p:spPr>
          <a:xfrm>
            <a:off x="5183716" y="466723"/>
            <a:ext cx="6172201" cy="5286378"/>
          </a:xfrm>
          <a:prstGeom prst="rect">
            <a:avLst/>
          </a:prstGeom>
          <a:noFill/>
        </p:spPr>
        <p:txBody>
          <a:bodyPr lIns="0" tIns="0" rIns="0" bIns="0" anchor="t">
            <a:normAutofit/>
          </a:bodyPr>
          <a:lstStyle>
            <a:lvl1pPr>
              <a:defRPr sz="3200">
                <a:solidFill>
                  <a:srgbClr val="323232"/>
                </a:solidFill>
              </a:defRPr>
            </a:lvl1pPr>
            <a:lvl2pPr>
              <a:defRPr sz="3200">
                <a:solidFill>
                  <a:srgbClr val="323232"/>
                </a:solidFill>
              </a:defRPr>
            </a:lvl2pPr>
            <a:lvl3pPr>
              <a:defRPr sz="3200">
                <a:solidFill>
                  <a:srgbClr val="323232"/>
                </a:solidFill>
              </a:defRPr>
            </a:lvl3pPr>
            <a:lvl4pPr marL="459740" indent="-459740">
              <a:defRPr sz="3200">
                <a:solidFill>
                  <a:srgbClr val="323232"/>
                </a:solidFill>
              </a:defRPr>
            </a:lvl4pPr>
            <a:lvl5pPr marL="747077" indent="-459740">
              <a:defRPr sz="3200">
                <a:solidFill>
                  <a:srgbClr val="323232"/>
                </a:solidFill>
              </a:defRPr>
            </a:lvl5pPr>
          </a:lstStyle>
          <a:p>
            <a:r>
              <a:t>Textebene 1</a:t>
            </a:r>
          </a:p>
          <a:p>
            <a:pPr lvl="1"/>
            <a:r>
              <a:t>Textebene 2</a:t>
            </a:r>
          </a:p>
          <a:p>
            <a:pPr lvl="2"/>
            <a:r>
              <a:t>Textebene 3</a:t>
            </a:r>
          </a:p>
          <a:p>
            <a:pPr lvl="3"/>
            <a:r>
              <a:t>Textebene 4</a:t>
            </a:r>
          </a:p>
          <a:p>
            <a:pPr lvl="4"/>
            <a:r>
              <a:t>Textebene 5</a:t>
            </a:r>
          </a:p>
        </p:txBody>
      </p:sp>
      <p:sp>
        <p:nvSpPr>
          <p:cNvPr id="337" name="Titeltext"/>
          <p:cNvSpPr txBox="1">
            <a:spLocks noGrp="1"/>
          </p:cNvSpPr>
          <p:nvPr>
            <p:ph type="title"/>
          </p:nvPr>
        </p:nvSpPr>
        <p:spPr>
          <a:xfrm>
            <a:off x="840317" y="466723"/>
            <a:ext cx="3932768" cy="1935655"/>
          </a:xfrm>
          <a:prstGeom prst="rect">
            <a:avLst/>
          </a:prstGeom>
          <a:solidFill>
            <a:schemeClr val="accent1">
              <a:alpha val="80000"/>
            </a:schemeClr>
          </a:solidFill>
        </p:spPr>
        <p:txBody>
          <a:bodyPr lIns="288000" tIns="288000" rIns="288000" bIns="288000" anchor="b"/>
          <a:lstStyle>
            <a:lvl1pPr>
              <a:defRPr sz="3200" u="none">
                <a:solidFill>
                  <a:schemeClr val="accent3">
                    <a:lumOff val="44000"/>
                  </a:schemeClr>
                </a:solidFill>
              </a:defRPr>
            </a:lvl1pPr>
          </a:lstStyle>
          <a:p>
            <a:r>
              <a:t>Titeltext</a:t>
            </a:r>
          </a:p>
        </p:txBody>
      </p:sp>
      <p:sp>
        <p:nvSpPr>
          <p:cNvPr id="338" name="Textplatzhalter 3"/>
          <p:cNvSpPr>
            <a:spLocks noGrp="1"/>
          </p:cNvSpPr>
          <p:nvPr>
            <p:ph type="body" sz="quarter" idx="21"/>
          </p:nvPr>
        </p:nvSpPr>
        <p:spPr>
          <a:xfrm>
            <a:off x="840318" y="2402377"/>
            <a:ext cx="3932767" cy="3350723"/>
          </a:xfrm>
          <a:prstGeom prst="rect">
            <a:avLst/>
          </a:prstGeom>
          <a:noFill/>
        </p:spPr>
        <p:txBody>
          <a:bodyPr lIns="0" tIns="0" rIns="0" bIns="0" anchor="t">
            <a:normAutofit/>
          </a:bodyPr>
          <a:lstStyle/>
          <a:p>
            <a:pPr>
              <a:defRPr sz="1600">
                <a:solidFill>
                  <a:srgbClr val="323232"/>
                </a:solidFill>
              </a:defRPr>
            </a:pPr>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ild mit Überschrift">
    <p:spTree>
      <p:nvGrpSpPr>
        <p:cNvPr id="1" name=""/>
        <p:cNvGrpSpPr/>
        <p:nvPr/>
      </p:nvGrpSpPr>
      <p:grpSpPr>
        <a:xfrm>
          <a:off x="0" y="0"/>
          <a:ext cx="0" cy="0"/>
          <a:chOff x="0" y="0"/>
          <a:chExt cx="0" cy="0"/>
        </a:xfrm>
      </p:grpSpPr>
      <p:sp>
        <p:nvSpPr>
          <p:cNvPr id="345"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346" name="Bildplatzhalter 2"/>
          <p:cNvSpPr>
            <a:spLocks noGrp="1"/>
          </p:cNvSpPr>
          <p:nvPr>
            <p:ph type="pic" sz="half" idx="21"/>
          </p:nvPr>
        </p:nvSpPr>
        <p:spPr>
          <a:xfrm>
            <a:off x="5183716" y="466723"/>
            <a:ext cx="6172201" cy="5286378"/>
          </a:xfrm>
          <a:prstGeom prst="rect">
            <a:avLst/>
          </a:prstGeom>
          <a:noFill/>
        </p:spPr>
        <p:txBody>
          <a:bodyPr lIns="91439" tIns="45719" rIns="91439" bIns="45719" anchor="t"/>
          <a:lstStyle/>
          <a:p>
            <a:endParaRPr/>
          </a:p>
        </p:txBody>
      </p:sp>
      <p:sp>
        <p:nvSpPr>
          <p:cNvPr id="347" name="Titeltext"/>
          <p:cNvSpPr txBox="1">
            <a:spLocks noGrp="1"/>
          </p:cNvSpPr>
          <p:nvPr>
            <p:ph type="title"/>
          </p:nvPr>
        </p:nvSpPr>
        <p:spPr>
          <a:xfrm>
            <a:off x="840317" y="466723"/>
            <a:ext cx="3932768" cy="1935655"/>
          </a:xfrm>
          <a:prstGeom prst="rect">
            <a:avLst/>
          </a:prstGeom>
          <a:solidFill>
            <a:schemeClr val="accent1">
              <a:alpha val="80000"/>
            </a:schemeClr>
          </a:solidFill>
        </p:spPr>
        <p:txBody>
          <a:bodyPr lIns="288000" tIns="288000" rIns="288000" bIns="288000" anchor="b"/>
          <a:lstStyle>
            <a:lvl1pPr>
              <a:defRPr sz="3200" u="none">
                <a:solidFill>
                  <a:schemeClr val="accent3">
                    <a:lumOff val="44000"/>
                  </a:schemeClr>
                </a:solidFill>
              </a:defRPr>
            </a:lvl1pPr>
          </a:lstStyle>
          <a:p>
            <a:r>
              <a:t>Titeltext</a:t>
            </a:r>
          </a:p>
        </p:txBody>
      </p:sp>
      <p:sp>
        <p:nvSpPr>
          <p:cNvPr id="348" name="Textebene 1…"/>
          <p:cNvSpPr txBox="1">
            <a:spLocks noGrp="1"/>
          </p:cNvSpPr>
          <p:nvPr>
            <p:ph type="body" sz="quarter" idx="1"/>
          </p:nvPr>
        </p:nvSpPr>
        <p:spPr>
          <a:xfrm>
            <a:off x="840317" y="2402377"/>
            <a:ext cx="3932768" cy="3350723"/>
          </a:xfrm>
          <a:prstGeom prst="rect">
            <a:avLst/>
          </a:prstGeom>
          <a:noFill/>
        </p:spPr>
        <p:txBody>
          <a:bodyPr lIns="0" tIns="0" rIns="0" bIns="0" anchor="t">
            <a:normAutofit/>
          </a:bodyPr>
          <a:lstStyle>
            <a:lvl1pPr>
              <a:defRPr sz="1600">
                <a:solidFill>
                  <a:srgbClr val="323232"/>
                </a:solidFill>
              </a:defRPr>
            </a:lvl1pPr>
            <a:lvl2pPr indent="457200">
              <a:defRPr sz="1600">
                <a:solidFill>
                  <a:srgbClr val="323232"/>
                </a:solidFill>
              </a:defRPr>
            </a:lvl2pPr>
            <a:lvl3pPr indent="914400">
              <a:defRPr sz="1600">
                <a:solidFill>
                  <a:srgbClr val="323232"/>
                </a:solidFill>
              </a:defRPr>
            </a:lvl3pPr>
            <a:lvl4pPr marL="0" indent="1371600">
              <a:buSzTx/>
              <a:buNone/>
              <a:defRPr sz="1600">
                <a:solidFill>
                  <a:srgbClr val="323232"/>
                </a:solidFill>
              </a:defRPr>
            </a:lvl4pPr>
            <a:lvl5pPr marL="0" indent="1828800">
              <a:buSzTx/>
              <a:buNone/>
              <a:defRPr sz="1600">
                <a:solidFill>
                  <a:srgbClr val="323232"/>
                </a:solidFill>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el">
    <p:spTree>
      <p:nvGrpSpPr>
        <p:cNvPr id="1" name=""/>
        <p:cNvGrpSpPr/>
        <p:nvPr/>
      </p:nvGrpSpPr>
      <p:grpSpPr>
        <a:xfrm>
          <a:off x="0" y="0"/>
          <a:ext cx="0" cy="0"/>
          <a:chOff x="0" y="0"/>
          <a:chExt cx="0" cy="0"/>
        </a:xfrm>
      </p:grpSpPr>
      <p:pic>
        <p:nvPicPr>
          <p:cNvPr id="355" name="Grafik 2" descr="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356" name="Rechteck 3"/>
          <p:cNvSpPr/>
          <p:nvPr/>
        </p:nvSpPr>
        <p:spPr>
          <a:xfrm>
            <a:off x="143933" y="107950"/>
            <a:ext cx="11904135" cy="6642100"/>
          </a:xfrm>
          <a:prstGeom prst="rect">
            <a:avLst/>
          </a:prstGeom>
          <a:solidFill>
            <a:srgbClr val="F0F0F0"/>
          </a:solidFill>
          <a:ln w="12700">
            <a:miter lim="400000"/>
          </a:ln>
        </p:spPr>
        <p:txBody>
          <a:bodyPr lIns="45719" rIns="45719" anchor="ctr"/>
          <a:lstStyle/>
          <a:p>
            <a:pPr algn="ctr">
              <a:defRPr sz="1300">
                <a:solidFill>
                  <a:schemeClr val="accent3">
                    <a:lumOff val="44000"/>
                  </a:schemeClr>
                </a:solidFill>
                <a:latin typeface="+mn-lt"/>
                <a:ea typeface="+mn-ea"/>
                <a:cs typeface="+mn-cs"/>
                <a:sym typeface="Calibri"/>
              </a:defRPr>
            </a:pPr>
            <a:endParaRPr/>
          </a:p>
        </p:txBody>
      </p:sp>
      <p:sp>
        <p:nvSpPr>
          <p:cNvPr id="357" name="Bildplatzhalter 7"/>
          <p:cNvSpPr>
            <a:spLocks noGrp="1"/>
          </p:cNvSpPr>
          <p:nvPr>
            <p:ph type="pic" idx="21"/>
          </p:nvPr>
        </p:nvSpPr>
        <p:spPr>
          <a:xfrm>
            <a:off x="143998" y="107999"/>
            <a:ext cx="11904001" cy="4932001"/>
          </a:xfrm>
          <a:prstGeom prst="rect">
            <a:avLst/>
          </a:prstGeom>
          <a:noFill/>
        </p:spPr>
        <p:txBody>
          <a:bodyPr lIns="91439" tIns="45719" rIns="91439" bIns="45719" anchor="t"/>
          <a:lstStyle/>
          <a:p>
            <a:endParaRPr/>
          </a:p>
        </p:txBody>
      </p:sp>
      <p:sp>
        <p:nvSpPr>
          <p:cNvPr id="358" name="Textebene 1…"/>
          <p:cNvSpPr txBox="1">
            <a:spLocks noGrp="1"/>
          </p:cNvSpPr>
          <p:nvPr>
            <p:ph type="body" sz="half" idx="1"/>
          </p:nvPr>
        </p:nvSpPr>
        <p:spPr>
          <a:xfrm>
            <a:off x="768000" y="2589158"/>
            <a:ext cx="8640000" cy="3618354"/>
          </a:xfrm>
          <a:prstGeom prst="rect">
            <a:avLst/>
          </a:prstGeom>
        </p:spPr>
        <p:txBody>
          <a:bodyPr>
            <a:normAutofit/>
          </a:bodyPr>
          <a:lstStyle>
            <a:lvl1pPr defTabSz="36000">
              <a:spcBef>
                <a:spcPts val="4000"/>
              </a:spcBef>
              <a:tabLst>
                <a:tab pos="25400" algn="l"/>
              </a:tabLst>
              <a:defRPr sz="4500"/>
            </a:lvl1pPr>
            <a:lvl2pPr defTabSz="36000">
              <a:spcBef>
                <a:spcPts val="4000"/>
              </a:spcBef>
              <a:tabLst>
                <a:tab pos="25400" algn="l"/>
              </a:tabLst>
              <a:defRPr sz="4500"/>
            </a:lvl2pPr>
            <a:lvl3pPr defTabSz="36000">
              <a:spcBef>
                <a:spcPts val="4000"/>
              </a:spcBef>
              <a:tabLst>
                <a:tab pos="25400" algn="l"/>
              </a:tabLst>
              <a:defRPr sz="4500"/>
            </a:lvl3pPr>
            <a:lvl4pPr marL="808138" indent="-808138" defTabSz="36000">
              <a:spcBef>
                <a:spcPts val="4000"/>
              </a:spcBef>
              <a:tabLst>
                <a:tab pos="25400" algn="l"/>
              </a:tabLst>
              <a:defRPr sz="4500"/>
            </a:lvl4pPr>
            <a:lvl5pPr marL="1095475" indent="-808138" defTabSz="36000">
              <a:spcBef>
                <a:spcPts val="4000"/>
              </a:spcBef>
              <a:tabLst>
                <a:tab pos="25400" algn="l"/>
              </a:tabLst>
              <a:defRPr sz="4500"/>
            </a:lvl5pPr>
          </a:lstStyle>
          <a:p>
            <a:r>
              <a:t>Textebene 1</a:t>
            </a:r>
          </a:p>
          <a:p>
            <a:pPr lvl="1"/>
            <a:r>
              <a:t>Textebene 2</a:t>
            </a:r>
          </a:p>
          <a:p>
            <a:pPr lvl="2"/>
            <a:r>
              <a:t>Textebene 3</a:t>
            </a:r>
          </a:p>
          <a:p>
            <a:pPr lvl="3"/>
            <a:r>
              <a:t>Textebene 4</a:t>
            </a:r>
          </a:p>
          <a:p>
            <a:pPr lvl="4"/>
            <a:r>
              <a:t>Textebene 5</a:t>
            </a:r>
          </a:p>
        </p:txBody>
      </p:sp>
      <p:pic>
        <p:nvPicPr>
          <p:cNvPr id="359" name="Grafik 6" descr="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360" name="Foliennumm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Bild + Kasten links">
    <p:spTree>
      <p:nvGrpSpPr>
        <p:cNvPr id="1" name=""/>
        <p:cNvGrpSpPr/>
        <p:nvPr/>
      </p:nvGrpSpPr>
      <p:grpSpPr>
        <a:xfrm>
          <a:off x="0" y="0"/>
          <a:ext cx="0" cy="0"/>
          <a:chOff x="0" y="0"/>
          <a:chExt cx="0" cy="0"/>
        </a:xfrm>
      </p:grpSpPr>
      <p:pic>
        <p:nvPicPr>
          <p:cNvPr id="367" name="Grafik 2" descr="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368" name="Rechteck 3"/>
          <p:cNvSpPr/>
          <p:nvPr/>
        </p:nvSpPr>
        <p:spPr>
          <a:xfrm>
            <a:off x="143933" y="117889"/>
            <a:ext cx="11904135" cy="6642101"/>
          </a:xfrm>
          <a:prstGeom prst="rect">
            <a:avLst/>
          </a:prstGeom>
          <a:solidFill>
            <a:srgbClr val="F0F0F0"/>
          </a:solidFill>
          <a:ln w="12700">
            <a:miter lim="400000"/>
          </a:ln>
        </p:spPr>
        <p:txBody>
          <a:bodyPr lIns="45719" rIns="45719" anchor="ctr"/>
          <a:lstStyle/>
          <a:p>
            <a:pPr algn="ctr">
              <a:defRPr sz="1300">
                <a:solidFill>
                  <a:schemeClr val="accent3">
                    <a:lumOff val="44000"/>
                  </a:schemeClr>
                </a:solidFill>
                <a:latin typeface="+mn-lt"/>
                <a:ea typeface="+mn-ea"/>
                <a:cs typeface="+mn-cs"/>
                <a:sym typeface="Calibri"/>
              </a:defRPr>
            </a:pPr>
            <a:endParaRPr/>
          </a:p>
        </p:txBody>
      </p:sp>
      <p:sp>
        <p:nvSpPr>
          <p:cNvPr id="369" name="Bildplatzhalter 7"/>
          <p:cNvSpPr>
            <a:spLocks noGrp="1"/>
          </p:cNvSpPr>
          <p:nvPr>
            <p:ph type="pic" idx="21"/>
          </p:nvPr>
        </p:nvSpPr>
        <p:spPr>
          <a:xfrm>
            <a:off x="143998" y="107999"/>
            <a:ext cx="11904001" cy="4932001"/>
          </a:xfrm>
          <a:prstGeom prst="rect">
            <a:avLst/>
          </a:prstGeom>
          <a:noFill/>
        </p:spPr>
        <p:txBody>
          <a:bodyPr lIns="91439" tIns="45719" rIns="91439" bIns="45719" anchor="t"/>
          <a:lstStyle/>
          <a:p>
            <a:endParaRPr/>
          </a:p>
        </p:txBody>
      </p:sp>
      <p:sp>
        <p:nvSpPr>
          <p:cNvPr id="370" name="Textebene 1…"/>
          <p:cNvSpPr txBox="1">
            <a:spLocks noGrp="1"/>
          </p:cNvSpPr>
          <p:nvPr>
            <p:ph type="body" sz="half" idx="1"/>
          </p:nvPr>
        </p:nvSpPr>
        <p:spPr>
          <a:xfrm>
            <a:off x="0" y="2690205"/>
            <a:ext cx="7680001" cy="2874561"/>
          </a:xfrm>
          <a:prstGeom prst="rect">
            <a:avLst/>
          </a:prstGeom>
        </p:spPr>
        <p:txBody>
          <a:bodyPr>
            <a:normAutofit/>
          </a:bodyPr>
          <a:lstStyle>
            <a:lvl1pPr>
              <a:defRPr sz="2500"/>
            </a:lvl1pPr>
            <a:lvl2pPr>
              <a:defRPr sz="2500"/>
            </a:lvl2pPr>
            <a:lvl3pPr>
              <a:defRPr sz="2500"/>
            </a:lvl3pPr>
            <a:lvl4pPr marL="449627" indent="-448965">
              <a:defRPr sz="2500"/>
            </a:lvl4pPr>
            <a:lvl5pPr marL="449627" indent="-448965">
              <a:defRPr sz="2500"/>
            </a:lvl5pPr>
          </a:lstStyle>
          <a:p>
            <a:r>
              <a:t>Textebene 1</a:t>
            </a:r>
          </a:p>
          <a:p>
            <a:pPr lvl="1"/>
            <a:r>
              <a:t>Textebene 2</a:t>
            </a:r>
          </a:p>
          <a:p>
            <a:pPr lvl="2"/>
            <a:r>
              <a:t>Textebene 3</a:t>
            </a:r>
          </a:p>
          <a:p>
            <a:pPr lvl="3"/>
            <a:r>
              <a:t>Textebene 4</a:t>
            </a:r>
          </a:p>
          <a:p>
            <a:pPr lvl="4"/>
            <a:r>
              <a:t>Textebene 5</a:t>
            </a:r>
          </a:p>
        </p:txBody>
      </p:sp>
      <p:sp>
        <p:nvSpPr>
          <p:cNvPr id="371"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pic>
        <p:nvPicPr>
          <p:cNvPr id="372" name="Grafik 9" descr="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ild + Kasten oben links">
    <p:spTree>
      <p:nvGrpSpPr>
        <p:cNvPr id="1" name=""/>
        <p:cNvGrpSpPr/>
        <p:nvPr/>
      </p:nvGrpSpPr>
      <p:grpSpPr>
        <a:xfrm>
          <a:off x="0" y="0"/>
          <a:ext cx="0" cy="0"/>
          <a:chOff x="0" y="0"/>
          <a:chExt cx="0" cy="0"/>
        </a:xfrm>
      </p:grpSpPr>
      <p:pic>
        <p:nvPicPr>
          <p:cNvPr id="379" name="Grafik 2" descr="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380" name="Rechteck 3"/>
          <p:cNvSpPr/>
          <p:nvPr/>
        </p:nvSpPr>
        <p:spPr>
          <a:xfrm>
            <a:off x="143933" y="107950"/>
            <a:ext cx="11904135" cy="6642100"/>
          </a:xfrm>
          <a:prstGeom prst="rect">
            <a:avLst/>
          </a:prstGeom>
          <a:solidFill>
            <a:srgbClr val="F0F0F0"/>
          </a:solidFill>
          <a:ln w="12700">
            <a:miter lim="400000"/>
          </a:ln>
        </p:spPr>
        <p:txBody>
          <a:bodyPr lIns="45719" rIns="45719" anchor="ctr"/>
          <a:lstStyle/>
          <a:p>
            <a:pPr algn="ctr">
              <a:defRPr sz="1300">
                <a:solidFill>
                  <a:schemeClr val="accent3">
                    <a:lumOff val="44000"/>
                  </a:schemeClr>
                </a:solidFill>
                <a:latin typeface="+mn-lt"/>
                <a:ea typeface="+mn-ea"/>
                <a:cs typeface="+mn-cs"/>
                <a:sym typeface="Calibri"/>
              </a:defRPr>
            </a:pPr>
            <a:endParaRPr/>
          </a:p>
        </p:txBody>
      </p:sp>
      <p:sp>
        <p:nvSpPr>
          <p:cNvPr id="381" name="Bildplatzhalter 7"/>
          <p:cNvSpPr>
            <a:spLocks noGrp="1"/>
          </p:cNvSpPr>
          <p:nvPr>
            <p:ph type="pic" idx="21"/>
          </p:nvPr>
        </p:nvSpPr>
        <p:spPr>
          <a:xfrm>
            <a:off x="143998" y="107999"/>
            <a:ext cx="11904001" cy="4932001"/>
          </a:xfrm>
          <a:prstGeom prst="rect">
            <a:avLst/>
          </a:prstGeom>
          <a:noFill/>
        </p:spPr>
        <p:txBody>
          <a:bodyPr lIns="91439" tIns="45719" rIns="91439" bIns="45719" anchor="t"/>
          <a:lstStyle/>
          <a:p>
            <a:endParaRPr/>
          </a:p>
        </p:txBody>
      </p:sp>
      <p:sp>
        <p:nvSpPr>
          <p:cNvPr id="382" name="Textebene 1…"/>
          <p:cNvSpPr txBox="1">
            <a:spLocks noGrp="1"/>
          </p:cNvSpPr>
          <p:nvPr>
            <p:ph type="body" sz="half" idx="1"/>
          </p:nvPr>
        </p:nvSpPr>
        <p:spPr>
          <a:xfrm>
            <a:off x="815999" y="0"/>
            <a:ext cx="7680002" cy="3129022"/>
          </a:xfrm>
          <a:prstGeom prst="rect">
            <a:avLst/>
          </a:prstGeom>
        </p:spPr>
        <p:txBody>
          <a:bodyPr>
            <a:normAutofit/>
          </a:bodyPr>
          <a:lstStyle>
            <a:lvl1pPr>
              <a:defRPr sz="2500"/>
            </a:lvl1pPr>
            <a:lvl2pPr>
              <a:defRPr sz="2500"/>
            </a:lvl2pPr>
            <a:lvl3pPr>
              <a:defRPr sz="2500"/>
            </a:lvl3pPr>
            <a:lvl4pPr marL="449627" indent="-448965">
              <a:defRPr sz="2500"/>
            </a:lvl4pPr>
            <a:lvl5pPr marL="449627" indent="-448965">
              <a:defRPr sz="2500"/>
            </a:lvl5pPr>
          </a:lstStyle>
          <a:p>
            <a:r>
              <a:t>Textebene 1</a:t>
            </a:r>
          </a:p>
          <a:p>
            <a:pPr lvl="1"/>
            <a:r>
              <a:t>Textebene 2</a:t>
            </a:r>
          </a:p>
          <a:p>
            <a:pPr lvl="2"/>
            <a:r>
              <a:t>Textebene 3</a:t>
            </a:r>
          </a:p>
          <a:p>
            <a:pPr lvl="3"/>
            <a:r>
              <a:t>Textebene 4</a:t>
            </a:r>
          </a:p>
          <a:p>
            <a:pPr lvl="4"/>
            <a:r>
              <a:t>Textebene 5</a:t>
            </a:r>
          </a:p>
        </p:txBody>
      </p:sp>
      <p:sp>
        <p:nvSpPr>
          <p:cNvPr id="383"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pic>
        <p:nvPicPr>
          <p:cNvPr id="384" name="Grafik 9" descr="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ild + Kasten oben rechts">
    <p:spTree>
      <p:nvGrpSpPr>
        <p:cNvPr id="1" name=""/>
        <p:cNvGrpSpPr/>
        <p:nvPr/>
      </p:nvGrpSpPr>
      <p:grpSpPr>
        <a:xfrm>
          <a:off x="0" y="0"/>
          <a:ext cx="0" cy="0"/>
          <a:chOff x="0" y="0"/>
          <a:chExt cx="0" cy="0"/>
        </a:xfrm>
      </p:grpSpPr>
      <p:pic>
        <p:nvPicPr>
          <p:cNvPr id="391" name="Grafik 2" descr="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392" name="Rechteck 3"/>
          <p:cNvSpPr/>
          <p:nvPr/>
        </p:nvSpPr>
        <p:spPr>
          <a:xfrm>
            <a:off x="143933" y="107950"/>
            <a:ext cx="11904135" cy="6642100"/>
          </a:xfrm>
          <a:prstGeom prst="rect">
            <a:avLst/>
          </a:prstGeom>
          <a:solidFill>
            <a:srgbClr val="F0F0F0"/>
          </a:solidFill>
          <a:ln w="12700">
            <a:miter lim="400000"/>
          </a:ln>
        </p:spPr>
        <p:txBody>
          <a:bodyPr lIns="45719" rIns="45719" anchor="ctr"/>
          <a:lstStyle/>
          <a:p>
            <a:pPr algn="ctr">
              <a:defRPr sz="1300">
                <a:solidFill>
                  <a:schemeClr val="accent3">
                    <a:lumOff val="44000"/>
                  </a:schemeClr>
                </a:solidFill>
                <a:latin typeface="+mn-lt"/>
                <a:ea typeface="+mn-ea"/>
                <a:cs typeface="+mn-cs"/>
                <a:sym typeface="Calibri"/>
              </a:defRPr>
            </a:pPr>
            <a:endParaRPr/>
          </a:p>
        </p:txBody>
      </p:sp>
      <p:sp>
        <p:nvSpPr>
          <p:cNvPr id="393" name="Bildplatzhalter 7"/>
          <p:cNvSpPr>
            <a:spLocks noGrp="1"/>
          </p:cNvSpPr>
          <p:nvPr>
            <p:ph type="pic" idx="21"/>
          </p:nvPr>
        </p:nvSpPr>
        <p:spPr>
          <a:xfrm>
            <a:off x="143998" y="107999"/>
            <a:ext cx="11904001" cy="4932001"/>
          </a:xfrm>
          <a:prstGeom prst="rect">
            <a:avLst/>
          </a:prstGeom>
          <a:noFill/>
        </p:spPr>
        <p:txBody>
          <a:bodyPr lIns="91439" tIns="45719" rIns="91439" bIns="45719" anchor="t"/>
          <a:lstStyle/>
          <a:p>
            <a:endParaRPr/>
          </a:p>
        </p:txBody>
      </p:sp>
      <p:sp>
        <p:nvSpPr>
          <p:cNvPr id="394" name="Textebene 1…"/>
          <p:cNvSpPr txBox="1">
            <a:spLocks noGrp="1"/>
          </p:cNvSpPr>
          <p:nvPr>
            <p:ph type="body" sz="half" idx="1"/>
          </p:nvPr>
        </p:nvSpPr>
        <p:spPr>
          <a:xfrm>
            <a:off x="3849525" y="6399"/>
            <a:ext cx="7680001" cy="3129022"/>
          </a:xfrm>
          <a:prstGeom prst="rect">
            <a:avLst/>
          </a:prstGeom>
        </p:spPr>
        <p:txBody>
          <a:bodyPr>
            <a:normAutofit/>
          </a:bodyPr>
          <a:lstStyle>
            <a:lvl1pPr>
              <a:defRPr sz="2500"/>
            </a:lvl1pPr>
            <a:lvl2pPr>
              <a:defRPr sz="2500"/>
            </a:lvl2pPr>
            <a:lvl3pPr>
              <a:defRPr sz="2500"/>
            </a:lvl3pPr>
            <a:lvl4pPr marL="449627" indent="-448965">
              <a:defRPr sz="2500"/>
            </a:lvl4pPr>
            <a:lvl5pPr marL="449627" indent="-448965">
              <a:defRPr sz="2500"/>
            </a:lvl5pPr>
          </a:lstStyle>
          <a:p>
            <a:r>
              <a:t>Textebene 1</a:t>
            </a:r>
          </a:p>
          <a:p>
            <a:pPr lvl="1"/>
            <a:r>
              <a:t>Textebene 2</a:t>
            </a:r>
          </a:p>
          <a:p>
            <a:pPr lvl="2"/>
            <a:r>
              <a:t>Textebene 3</a:t>
            </a:r>
          </a:p>
          <a:p>
            <a:pPr lvl="3"/>
            <a:r>
              <a:t>Textebene 4</a:t>
            </a:r>
          </a:p>
          <a:p>
            <a:pPr lvl="4"/>
            <a:r>
              <a:t>Textebene 5</a:t>
            </a:r>
          </a:p>
        </p:txBody>
      </p:sp>
      <p:sp>
        <p:nvSpPr>
          <p:cNvPr id="395"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pic>
        <p:nvPicPr>
          <p:cNvPr id="396" name="Grafik 9" descr="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Abschluss + Bild links">
    <p:spTree>
      <p:nvGrpSpPr>
        <p:cNvPr id="1" name=""/>
        <p:cNvGrpSpPr/>
        <p:nvPr/>
      </p:nvGrpSpPr>
      <p:grpSpPr>
        <a:xfrm>
          <a:off x="0" y="0"/>
          <a:ext cx="0" cy="0"/>
          <a:chOff x="0" y="0"/>
          <a:chExt cx="0" cy="0"/>
        </a:xfrm>
      </p:grpSpPr>
      <p:pic>
        <p:nvPicPr>
          <p:cNvPr id="403" name="Grafik 2" descr="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404" name="Rechteck 3"/>
          <p:cNvSpPr/>
          <p:nvPr/>
        </p:nvSpPr>
        <p:spPr>
          <a:xfrm>
            <a:off x="143933" y="107950"/>
            <a:ext cx="11904135" cy="6642100"/>
          </a:xfrm>
          <a:prstGeom prst="rect">
            <a:avLst/>
          </a:prstGeom>
          <a:solidFill>
            <a:srgbClr val="F0F0F0"/>
          </a:solidFill>
          <a:ln w="12700">
            <a:miter lim="400000"/>
          </a:ln>
        </p:spPr>
        <p:txBody>
          <a:bodyPr lIns="45719" rIns="45719" anchor="ctr"/>
          <a:lstStyle/>
          <a:p>
            <a:pPr algn="ctr">
              <a:defRPr sz="1300">
                <a:solidFill>
                  <a:schemeClr val="accent3">
                    <a:lumOff val="44000"/>
                  </a:schemeClr>
                </a:solidFill>
                <a:latin typeface="+mn-lt"/>
                <a:ea typeface="+mn-ea"/>
                <a:cs typeface="+mn-cs"/>
                <a:sym typeface="Calibri"/>
              </a:defRPr>
            </a:pPr>
            <a:endParaRPr/>
          </a:p>
        </p:txBody>
      </p:sp>
      <p:sp>
        <p:nvSpPr>
          <p:cNvPr id="405" name="Bildplatzhalter 7"/>
          <p:cNvSpPr>
            <a:spLocks noGrp="1"/>
          </p:cNvSpPr>
          <p:nvPr>
            <p:ph type="pic" sz="quarter" idx="21"/>
          </p:nvPr>
        </p:nvSpPr>
        <p:spPr>
          <a:xfrm>
            <a:off x="1200000" y="1079999"/>
            <a:ext cx="3120001" cy="3240001"/>
          </a:xfrm>
          <a:prstGeom prst="rect">
            <a:avLst/>
          </a:prstGeom>
          <a:noFill/>
        </p:spPr>
        <p:txBody>
          <a:bodyPr lIns="91439" tIns="45719" rIns="91439" bIns="45719" anchor="t"/>
          <a:lstStyle/>
          <a:p>
            <a:endParaRPr/>
          </a:p>
        </p:txBody>
      </p:sp>
      <p:sp>
        <p:nvSpPr>
          <p:cNvPr id="406" name="Textebene 1…"/>
          <p:cNvSpPr txBox="1">
            <a:spLocks noGrp="1"/>
          </p:cNvSpPr>
          <p:nvPr>
            <p:ph type="body" sz="half" idx="1"/>
          </p:nvPr>
        </p:nvSpPr>
        <p:spPr>
          <a:xfrm>
            <a:off x="3551999" y="2690205"/>
            <a:ext cx="8640001" cy="2874561"/>
          </a:xfrm>
          <a:prstGeom prst="rect">
            <a:avLst/>
          </a:prstGeom>
        </p:spPr>
        <p:txBody>
          <a:bodyPr>
            <a:normAutofit/>
          </a:bodyPr>
          <a:lstStyle>
            <a:lvl1pPr>
              <a:defRPr sz="2500"/>
            </a:lvl1pPr>
            <a:lvl2pPr>
              <a:defRPr sz="2500"/>
            </a:lvl2pPr>
            <a:lvl3pPr>
              <a:defRPr sz="2500"/>
            </a:lvl3pPr>
            <a:lvl4pPr marL="449627" indent="-448965">
              <a:defRPr sz="2500"/>
            </a:lvl4pPr>
            <a:lvl5pPr marL="449627" indent="-448965">
              <a:defRPr sz="2500"/>
            </a:lvl5pPr>
          </a:lstStyle>
          <a:p>
            <a:r>
              <a:t>Textebene 1</a:t>
            </a:r>
          </a:p>
          <a:p>
            <a:pPr lvl="1"/>
            <a:r>
              <a:t>Textebene 2</a:t>
            </a:r>
          </a:p>
          <a:p>
            <a:pPr lvl="2"/>
            <a:r>
              <a:t>Textebene 3</a:t>
            </a:r>
          </a:p>
          <a:p>
            <a:pPr lvl="3"/>
            <a:r>
              <a:t>Textebene 4</a:t>
            </a:r>
          </a:p>
          <a:p>
            <a:pPr lvl="4"/>
            <a:r>
              <a:t>Textebene 5</a:t>
            </a:r>
          </a:p>
        </p:txBody>
      </p:sp>
      <p:pic>
        <p:nvPicPr>
          <p:cNvPr id="407" name="Grafik 6" descr="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408" name="Foliennumm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Zwei Inhalte">
    <p:spTree>
      <p:nvGrpSpPr>
        <p:cNvPr id="1" name=""/>
        <p:cNvGrpSpPr/>
        <p:nvPr/>
      </p:nvGrpSpPr>
      <p:grpSpPr>
        <a:xfrm>
          <a:off x="0" y="0"/>
          <a:ext cx="0" cy="0"/>
          <a:chOff x="0" y="0"/>
          <a:chExt cx="0" cy="0"/>
        </a:xfrm>
      </p:grpSpPr>
      <p:sp>
        <p:nvSpPr>
          <p:cNvPr id="44" name="Titeltext"/>
          <p:cNvSpPr txBox="1">
            <a:spLocks noGrp="1"/>
          </p:cNvSpPr>
          <p:nvPr>
            <p:ph type="title"/>
          </p:nvPr>
        </p:nvSpPr>
        <p:spPr>
          <a:prstGeom prst="rect">
            <a:avLst/>
          </a:prstGeom>
        </p:spPr>
        <p:txBody>
          <a:bodyPr/>
          <a:lstStyle/>
          <a:p>
            <a:r>
              <a:t>Titeltext</a:t>
            </a:r>
          </a:p>
        </p:txBody>
      </p:sp>
      <p:sp>
        <p:nvSpPr>
          <p:cNvPr id="45" name="Textebene 1…"/>
          <p:cNvSpPr txBox="1">
            <a:spLocks noGrp="1"/>
          </p:cNvSpPr>
          <p:nvPr>
            <p:ph type="body" sz="quarter" idx="1"/>
          </p:nvPr>
        </p:nvSpPr>
        <p:spPr>
          <a:xfrm>
            <a:off x="4508500" y="2529071"/>
            <a:ext cx="3735917" cy="2954824"/>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46"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Abschluss + Bild rechts">
    <p:spTree>
      <p:nvGrpSpPr>
        <p:cNvPr id="1" name=""/>
        <p:cNvGrpSpPr/>
        <p:nvPr/>
      </p:nvGrpSpPr>
      <p:grpSpPr>
        <a:xfrm>
          <a:off x="0" y="0"/>
          <a:ext cx="0" cy="0"/>
          <a:chOff x="0" y="0"/>
          <a:chExt cx="0" cy="0"/>
        </a:xfrm>
      </p:grpSpPr>
      <p:pic>
        <p:nvPicPr>
          <p:cNvPr id="415" name="Grafik 2" descr="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416" name="Rechteck 3"/>
          <p:cNvSpPr/>
          <p:nvPr/>
        </p:nvSpPr>
        <p:spPr>
          <a:xfrm>
            <a:off x="143933" y="107950"/>
            <a:ext cx="11904135" cy="6642100"/>
          </a:xfrm>
          <a:prstGeom prst="rect">
            <a:avLst/>
          </a:prstGeom>
          <a:solidFill>
            <a:srgbClr val="F0F0F0"/>
          </a:solidFill>
          <a:ln w="12700">
            <a:miter lim="400000"/>
          </a:ln>
        </p:spPr>
        <p:txBody>
          <a:bodyPr lIns="45719" rIns="45719" anchor="ctr"/>
          <a:lstStyle/>
          <a:p>
            <a:pPr algn="ctr">
              <a:defRPr sz="1300">
                <a:solidFill>
                  <a:schemeClr val="accent3">
                    <a:lumOff val="44000"/>
                  </a:schemeClr>
                </a:solidFill>
                <a:latin typeface="+mn-lt"/>
                <a:ea typeface="+mn-ea"/>
                <a:cs typeface="+mn-cs"/>
                <a:sym typeface="Calibri"/>
              </a:defRPr>
            </a:pPr>
            <a:endParaRPr/>
          </a:p>
        </p:txBody>
      </p:sp>
      <p:sp>
        <p:nvSpPr>
          <p:cNvPr id="417" name="Bildplatzhalter 7"/>
          <p:cNvSpPr>
            <a:spLocks noGrp="1"/>
          </p:cNvSpPr>
          <p:nvPr>
            <p:ph type="pic" sz="quarter" idx="21"/>
          </p:nvPr>
        </p:nvSpPr>
        <p:spPr>
          <a:xfrm>
            <a:off x="8001299" y="1079999"/>
            <a:ext cx="3120002" cy="3240001"/>
          </a:xfrm>
          <a:prstGeom prst="rect">
            <a:avLst/>
          </a:prstGeom>
          <a:noFill/>
        </p:spPr>
        <p:txBody>
          <a:bodyPr lIns="91439" tIns="45719" rIns="91439" bIns="45719" anchor="t"/>
          <a:lstStyle/>
          <a:p>
            <a:endParaRPr/>
          </a:p>
        </p:txBody>
      </p:sp>
      <p:sp>
        <p:nvSpPr>
          <p:cNvPr id="418" name="Textebene 1…"/>
          <p:cNvSpPr txBox="1">
            <a:spLocks noGrp="1"/>
          </p:cNvSpPr>
          <p:nvPr>
            <p:ph type="body" sz="half" idx="1"/>
          </p:nvPr>
        </p:nvSpPr>
        <p:spPr>
          <a:xfrm>
            <a:off x="0" y="2690205"/>
            <a:ext cx="8640000" cy="2874561"/>
          </a:xfrm>
          <a:prstGeom prst="rect">
            <a:avLst/>
          </a:prstGeom>
        </p:spPr>
        <p:txBody>
          <a:bodyPr>
            <a:normAutofit/>
          </a:bodyPr>
          <a:lstStyle>
            <a:lvl1pPr>
              <a:defRPr sz="2500"/>
            </a:lvl1pPr>
            <a:lvl2pPr>
              <a:defRPr sz="2500"/>
            </a:lvl2pPr>
            <a:lvl3pPr>
              <a:defRPr sz="2500"/>
            </a:lvl3pPr>
            <a:lvl4pPr marL="449627" indent="-448965">
              <a:defRPr sz="2500"/>
            </a:lvl4pPr>
            <a:lvl5pPr marL="449627" indent="-448965">
              <a:defRPr sz="2500"/>
            </a:lvl5pPr>
          </a:lstStyle>
          <a:p>
            <a:r>
              <a:t>Textebene 1</a:t>
            </a:r>
          </a:p>
          <a:p>
            <a:pPr lvl="1"/>
            <a:r>
              <a:t>Textebene 2</a:t>
            </a:r>
          </a:p>
          <a:p>
            <a:pPr lvl="2"/>
            <a:r>
              <a:t>Textebene 3</a:t>
            </a:r>
          </a:p>
          <a:p>
            <a:pPr lvl="3"/>
            <a:r>
              <a:t>Textebene 4</a:t>
            </a:r>
          </a:p>
          <a:p>
            <a:pPr lvl="4"/>
            <a:r>
              <a:t>Textebene 5</a:t>
            </a:r>
          </a:p>
        </p:txBody>
      </p:sp>
      <p:pic>
        <p:nvPicPr>
          <p:cNvPr id="419" name="Grafik 6" descr="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420" name="Foliennumm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53" name="Titelmasterformat durch Klicken bearbeiten"/>
          <p:cNvSpPr txBox="1">
            <a:spLocks noGrp="1"/>
          </p:cNvSpPr>
          <p:nvPr>
            <p:ph type="title" hasCustomPrompt="1"/>
          </p:nvPr>
        </p:nvSpPr>
        <p:spPr>
          <a:xfrm>
            <a:off x="840317" y="365125"/>
            <a:ext cx="10515601" cy="1063626"/>
          </a:xfrm>
          <a:prstGeom prst="rect">
            <a:avLst/>
          </a:prstGeom>
        </p:spPr>
        <p:txBody>
          <a:bodyPr/>
          <a:lstStyle/>
          <a:p>
            <a:r>
              <a:t>Titelmasterformat durch Klicken bearbeiten</a:t>
            </a:r>
          </a:p>
        </p:txBody>
      </p:sp>
      <p:sp>
        <p:nvSpPr>
          <p:cNvPr id="54" name="Textebene 1…"/>
          <p:cNvSpPr txBox="1">
            <a:spLocks noGrp="1"/>
          </p:cNvSpPr>
          <p:nvPr>
            <p:ph type="body" sz="quarter" idx="1"/>
          </p:nvPr>
        </p:nvSpPr>
        <p:spPr>
          <a:xfrm>
            <a:off x="840317" y="1441452"/>
            <a:ext cx="5158318" cy="1063625"/>
          </a:xfrm>
          <a:prstGeom prst="rect">
            <a:avLst/>
          </a:prstGeom>
        </p:spPr>
        <p:txBody>
          <a:bodyPr>
            <a:normAutofit/>
          </a:bodyPr>
          <a:lstStyle>
            <a:lvl2pPr indent="457200"/>
            <a:lvl3pPr indent="914400"/>
            <a:lvl4pPr marL="0" indent="1371600">
              <a:buSzTx/>
              <a:buNone/>
            </a:lvl4pPr>
            <a:lvl5pPr marL="0" indent="1828800">
              <a:buSzTx/>
              <a:buNone/>
            </a:lvl5pPr>
          </a:lstStyle>
          <a:p>
            <a:r>
              <a:t>Textebene 1</a:t>
            </a:r>
          </a:p>
          <a:p>
            <a:pPr lvl="1"/>
            <a:r>
              <a:t>Textebene 2</a:t>
            </a:r>
          </a:p>
          <a:p>
            <a:pPr lvl="2"/>
            <a:r>
              <a:t>Textebene 3</a:t>
            </a:r>
          </a:p>
          <a:p>
            <a:pPr lvl="3"/>
            <a:r>
              <a:t>Textebene 4</a:t>
            </a:r>
          </a:p>
          <a:p>
            <a:pPr lvl="4"/>
            <a:r>
              <a:t>Textebene 5</a:t>
            </a:r>
          </a:p>
        </p:txBody>
      </p:sp>
      <p:sp>
        <p:nvSpPr>
          <p:cNvPr id="55" name="Textplatzhalter 4"/>
          <p:cNvSpPr>
            <a:spLocks noGrp="1"/>
          </p:cNvSpPr>
          <p:nvPr>
            <p:ph type="body" sz="quarter" idx="21"/>
          </p:nvPr>
        </p:nvSpPr>
        <p:spPr>
          <a:xfrm>
            <a:off x="6172200" y="1441452"/>
            <a:ext cx="5183717" cy="1063625"/>
          </a:xfrm>
          <a:prstGeom prst="rect">
            <a:avLst/>
          </a:prstGeom>
        </p:spPr>
        <p:txBody>
          <a:bodyPr>
            <a:normAutofit/>
          </a:bodyPr>
          <a:lstStyle/>
          <a:p>
            <a:endParaRPr/>
          </a:p>
        </p:txBody>
      </p:sp>
      <p:sp>
        <p:nvSpPr>
          <p:cNvPr id="56"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63" name="Titeltext"/>
          <p:cNvSpPr txBox="1">
            <a:spLocks noGrp="1"/>
          </p:cNvSpPr>
          <p:nvPr>
            <p:ph type="title"/>
          </p:nvPr>
        </p:nvSpPr>
        <p:spPr>
          <a:prstGeom prst="rect">
            <a:avLst/>
          </a:prstGeom>
        </p:spPr>
        <p:txBody>
          <a:bodyPr/>
          <a:lstStyle/>
          <a:p>
            <a:r>
              <a:t>Titeltext</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71"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alt mit Überschrift">
    <p:spTree>
      <p:nvGrpSpPr>
        <p:cNvPr id="1" name=""/>
        <p:cNvGrpSpPr/>
        <p:nvPr/>
      </p:nvGrpSpPr>
      <p:grpSpPr>
        <a:xfrm>
          <a:off x="0" y="0"/>
          <a:ext cx="0" cy="0"/>
          <a:chOff x="0" y="0"/>
          <a:chExt cx="0" cy="0"/>
        </a:xfrm>
      </p:grpSpPr>
      <p:sp>
        <p:nvSpPr>
          <p:cNvPr id="78" name="Titeltext"/>
          <p:cNvSpPr txBox="1">
            <a:spLocks noGrp="1"/>
          </p:cNvSpPr>
          <p:nvPr>
            <p:ph type="title"/>
          </p:nvPr>
        </p:nvSpPr>
        <p:spPr>
          <a:xfrm>
            <a:off x="840317" y="457200"/>
            <a:ext cx="3932768" cy="1600200"/>
          </a:xfrm>
          <a:prstGeom prst="rect">
            <a:avLst/>
          </a:prstGeom>
        </p:spPr>
        <p:txBody>
          <a:bodyPr anchor="b"/>
          <a:lstStyle>
            <a:lvl1pPr>
              <a:defRPr sz="3200"/>
            </a:lvl1pPr>
          </a:lstStyle>
          <a:p>
            <a:r>
              <a:t>Titeltext</a:t>
            </a:r>
          </a:p>
        </p:txBody>
      </p:sp>
      <p:sp>
        <p:nvSpPr>
          <p:cNvPr id="79" name="Textebene 1…"/>
          <p:cNvSpPr txBox="1">
            <a:spLocks noGrp="1"/>
          </p:cNvSpPr>
          <p:nvPr>
            <p:ph type="body" sz="half" idx="1"/>
          </p:nvPr>
        </p:nvSpPr>
        <p:spPr>
          <a:xfrm>
            <a:off x="5183716" y="457200"/>
            <a:ext cx="6172201" cy="5403854"/>
          </a:xfrm>
          <a:prstGeom prst="rect">
            <a:avLst/>
          </a:prstGeom>
        </p:spPr>
        <p:txBody>
          <a:bodyPr>
            <a:normAutofit/>
          </a:bodyPr>
          <a:lstStyle>
            <a:lvl1pPr>
              <a:defRPr sz="3200"/>
            </a:lvl1pPr>
            <a:lvl2pPr>
              <a:defRPr sz="3200"/>
            </a:lvl2pPr>
            <a:lvl3pPr>
              <a:defRPr sz="3200"/>
            </a:lvl3pPr>
            <a:lvl4pPr marL="459740" indent="-459740">
              <a:defRPr sz="3200"/>
            </a:lvl4pPr>
            <a:lvl5pPr marL="747077" indent="-459740">
              <a:defRPr sz="3200"/>
            </a:lvl5pPr>
          </a:lstStyle>
          <a:p>
            <a:r>
              <a:t>Textebene 1</a:t>
            </a:r>
          </a:p>
          <a:p>
            <a:pPr lvl="1"/>
            <a:r>
              <a:t>Textebene 2</a:t>
            </a:r>
          </a:p>
          <a:p>
            <a:pPr lvl="2"/>
            <a:r>
              <a:t>Textebene 3</a:t>
            </a:r>
          </a:p>
          <a:p>
            <a:pPr lvl="3"/>
            <a:r>
              <a:t>Textebene 4</a:t>
            </a:r>
          </a:p>
          <a:p>
            <a:pPr lvl="4"/>
            <a:r>
              <a:t>Textebene 5</a:t>
            </a:r>
          </a:p>
        </p:txBody>
      </p:sp>
      <p:sp>
        <p:nvSpPr>
          <p:cNvPr id="80" name="Textplatzhalter 3"/>
          <p:cNvSpPr>
            <a:spLocks noGrp="1"/>
          </p:cNvSpPr>
          <p:nvPr>
            <p:ph type="body" sz="quarter" idx="21"/>
          </p:nvPr>
        </p:nvSpPr>
        <p:spPr>
          <a:xfrm>
            <a:off x="836084" y="2057399"/>
            <a:ext cx="3937003" cy="3811591"/>
          </a:xfrm>
          <a:prstGeom prst="rect">
            <a:avLst/>
          </a:prstGeom>
        </p:spPr>
        <p:txBody>
          <a:bodyPr>
            <a:normAutofit/>
          </a:bodyPr>
          <a:lstStyle/>
          <a:p>
            <a:pPr>
              <a:defRPr sz="1600"/>
            </a:pPr>
            <a:endParaRP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ld mit Überschrift">
    <p:spTree>
      <p:nvGrpSpPr>
        <p:cNvPr id="1" name=""/>
        <p:cNvGrpSpPr/>
        <p:nvPr/>
      </p:nvGrpSpPr>
      <p:grpSpPr>
        <a:xfrm>
          <a:off x="0" y="0"/>
          <a:ext cx="0" cy="0"/>
          <a:chOff x="0" y="0"/>
          <a:chExt cx="0" cy="0"/>
        </a:xfrm>
      </p:grpSpPr>
      <p:sp>
        <p:nvSpPr>
          <p:cNvPr id="88" name="Titeltext"/>
          <p:cNvSpPr txBox="1">
            <a:spLocks noGrp="1"/>
          </p:cNvSpPr>
          <p:nvPr>
            <p:ph type="title"/>
          </p:nvPr>
        </p:nvSpPr>
        <p:spPr>
          <a:xfrm>
            <a:off x="840317" y="457200"/>
            <a:ext cx="3932768" cy="1600200"/>
          </a:xfrm>
          <a:prstGeom prst="rect">
            <a:avLst/>
          </a:prstGeom>
        </p:spPr>
        <p:txBody>
          <a:bodyPr anchor="b"/>
          <a:lstStyle>
            <a:lvl1pPr>
              <a:defRPr sz="3200"/>
            </a:lvl1pPr>
          </a:lstStyle>
          <a:p>
            <a:r>
              <a:t>Titeltext</a:t>
            </a:r>
          </a:p>
        </p:txBody>
      </p:sp>
      <p:sp>
        <p:nvSpPr>
          <p:cNvPr id="89" name="Bildplatzhalter 2"/>
          <p:cNvSpPr>
            <a:spLocks noGrp="1"/>
          </p:cNvSpPr>
          <p:nvPr>
            <p:ph type="pic" sz="half" idx="21"/>
          </p:nvPr>
        </p:nvSpPr>
        <p:spPr>
          <a:xfrm>
            <a:off x="5186097" y="457200"/>
            <a:ext cx="6172201" cy="5403852"/>
          </a:xfrm>
          <a:prstGeom prst="rect">
            <a:avLst/>
          </a:prstGeom>
          <a:noFill/>
        </p:spPr>
        <p:txBody>
          <a:bodyPr lIns="91439" tIns="45719" rIns="91439" bIns="45719" anchor="t"/>
          <a:lstStyle/>
          <a:p>
            <a:endParaRPr/>
          </a:p>
        </p:txBody>
      </p:sp>
      <p:sp>
        <p:nvSpPr>
          <p:cNvPr id="90"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91" name="Textebene 1…"/>
          <p:cNvSpPr txBox="1">
            <a:spLocks noGrp="1"/>
          </p:cNvSpPr>
          <p:nvPr>
            <p:ph type="body" sz="quarter" idx="1"/>
          </p:nvPr>
        </p:nvSpPr>
        <p:spPr>
          <a:xfrm>
            <a:off x="836084" y="2057400"/>
            <a:ext cx="3937002" cy="3811590"/>
          </a:xfrm>
          <a:prstGeom prst="rect">
            <a:avLst/>
          </a:prstGeom>
        </p:spPr>
        <p:txBody>
          <a:bodyPr>
            <a:normAutofit/>
          </a:bodyPr>
          <a:lstStyle>
            <a:lvl1pPr>
              <a:defRPr sz="1600"/>
            </a:lvl1pPr>
            <a:lvl2pPr indent="457200">
              <a:defRPr sz="1600"/>
            </a:lvl2pPr>
            <a:lvl3pPr indent="914400">
              <a:defRPr sz="1600"/>
            </a:lvl3pPr>
            <a:lvl4pPr marL="0" indent="1371600">
              <a:buSzTx/>
              <a:buNone/>
              <a:defRPr sz="1600"/>
            </a:lvl4pPr>
            <a:lvl5pPr marL="0" indent="1828800">
              <a:buSzTx/>
              <a:buNone/>
              <a:defRPr sz="1600"/>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Rechteck 6"/>
          <p:cNvSpPr/>
          <p:nvPr/>
        </p:nvSpPr>
        <p:spPr>
          <a:xfrm>
            <a:off x="143933" y="107950"/>
            <a:ext cx="11904135" cy="6642100"/>
          </a:xfrm>
          <a:prstGeom prst="rect">
            <a:avLst/>
          </a:prstGeom>
          <a:solidFill>
            <a:srgbClr val="F0F0F0"/>
          </a:solidFill>
          <a:ln w="12700">
            <a:miter lim="400000"/>
          </a:ln>
        </p:spPr>
        <p:txBody>
          <a:bodyPr lIns="45719" rIns="45719" anchor="ctr"/>
          <a:lstStyle/>
          <a:p>
            <a:pPr algn="ctr">
              <a:defRPr sz="1300">
                <a:solidFill>
                  <a:schemeClr val="accent3">
                    <a:lumOff val="44000"/>
                  </a:schemeClr>
                </a:solidFill>
              </a:defRPr>
            </a:pPr>
            <a:endParaRPr/>
          </a:p>
        </p:txBody>
      </p:sp>
      <p:pic>
        <p:nvPicPr>
          <p:cNvPr id="3" name="Grafik 1" descr="Grafik 1"/>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10607650" y="6115050"/>
            <a:ext cx="1250071" cy="503017"/>
          </a:xfrm>
          <a:prstGeom prst="rect">
            <a:avLst/>
          </a:prstGeom>
          <a:ln w="12700">
            <a:miter lim="400000"/>
          </a:ln>
        </p:spPr>
      </p:pic>
      <p:sp>
        <p:nvSpPr>
          <p:cNvPr id="4" name="Titeltext"/>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Titeltext</a:t>
            </a:r>
          </a:p>
        </p:txBody>
      </p:sp>
      <p:sp>
        <p:nvSpPr>
          <p:cNvPr id="5" name="Foliennummer"/>
          <p:cNvSpPr txBox="1">
            <a:spLocks noGrp="1"/>
          </p:cNvSpPr>
          <p:nvPr>
            <p:ph type="sldNum" sz="quarter" idx="2"/>
          </p:nvPr>
        </p:nvSpPr>
        <p:spPr>
          <a:xfrm>
            <a:off x="1200150" y="6389687"/>
            <a:ext cx="127001" cy="153612"/>
          </a:xfrm>
          <a:prstGeom prst="rect">
            <a:avLst/>
          </a:prstGeom>
          <a:ln w="12700">
            <a:miter lim="400000"/>
          </a:ln>
        </p:spPr>
        <p:txBody>
          <a:bodyPr wrap="none" lIns="0" tIns="0" rIns="0" bIns="0">
            <a:spAutoFit/>
          </a:bodyPr>
          <a:lstStyle>
            <a:lvl1pPr>
              <a:lnSpc>
                <a:spcPts val="1300"/>
              </a:lnSpc>
              <a:defRPr sz="800" b="1">
                <a:latin typeface="Arial"/>
                <a:ea typeface="Arial"/>
                <a:cs typeface="Arial"/>
                <a:sym typeface="Arial"/>
              </a:defRPr>
            </a:lvl1pPr>
          </a:lstStyle>
          <a:p>
            <a:fld id="{86CB4B4D-7CA3-9044-876B-883B54F8677D}" type="slidenum">
              <a:rPr/>
              <a:t>‹Nr.›</a:t>
            </a:fld>
            <a:endParaRPr/>
          </a:p>
        </p:txBody>
      </p:sp>
      <p:sp>
        <p:nvSpPr>
          <p:cNvPr id="6" name="Textebene 1…"/>
          <p:cNvSpPr txBox="1">
            <a:spLocks noGrp="1"/>
          </p:cNvSpPr>
          <p:nvPr>
            <p:ph type="body" idx="1"/>
          </p:nvPr>
        </p:nvSpPr>
        <p:spPr>
          <a:xfrm>
            <a:off x="609600" y="1600200"/>
            <a:ext cx="10972800" cy="4525963"/>
          </a:xfrm>
          <a:prstGeom prst="rect">
            <a:avLst/>
          </a:prstGeom>
          <a:solidFill>
            <a:schemeClr val="accent1">
              <a:alpha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8000" tIns="288000" rIns="288000" bIns="288000" anchor="b"/>
          <a:lstStyle/>
          <a:p>
            <a:r>
              <a:t>Textebene 1</a:t>
            </a:r>
          </a:p>
          <a:p>
            <a:pPr lvl="1"/>
            <a:r>
              <a:t>Textebene 2</a:t>
            </a:r>
          </a:p>
          <a:p>
            <a:pPr lvl="2"/>
            <a:r>
              <a:t>Textebene 3</a:t>
            </a:r>
          </a:p>
          <a:p>
            <a:pPr lvl="3"/>
            <a:r>
              <a:t>Textebene 4</a:t>
            </a:r>
          </a:p>
          <a:p>
            <a:pPr lvl="4"/>
            <a:r>
              <a:t>Textebene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Lst>
  <p:transition spd="med"/>
  <p:txStyles>
    <p:titleStyle>
      <a:lvl1pPr marL="0" marR="0" indent="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1pPr>
      <a:lvl2pPr marL="0" marR="0" indent="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2pPr>
      <a:lvl3pPr marL="0" marR="0" indent="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3pPr>
      <a:lvl4pPr marL="0" marR="0" indent="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4pPr>
      <a:lvl5pPr marL="0" marR="0" indent="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5pPr>
      <a:lvl6pPr marL="0" marR="0" indent="45720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6pPr>
      <a:lvl7pPr marL="0" marR="0" indent="91440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7pPr>
      <a:lvl8pPr marL="0" marR="0" indent="137160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8pPr>
      <a:lvl9pPr marL="0" marR="0" indent="182880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9pPr>
    </p:titleStyle>
    <p:bodyStyle>
      <a:lvl1pPr marL="0" marR="0" indent="0" algn="l" defTabSz="914400" rtl="0" latinLnBrk="0">
        <a:lnSpc>
          <a:spcPct val="100000"/>
        </a:lnSpc>
        <a:spcBef>
          <a:spcPts val="600"/>
        </a:spcBef>
        <a:spcAft>
          <a:spcPts val="0"/>
        </a:spcAft>
        <a:buClrTx/>
        <a:buSzTx/>
        <a:buFontTx/>
        <a:buNone/>
        <a:tabLst/>
        <a:defRPr sz="2400" b="1" i="0" u="none" strike="noStrike" cap="none" spc="0" baseline="0">
          <a:solidFill>
            <a:schemeClr val="accent3">
              <a:lumOff val="44000"/>
            </a:schemeClr>
          </a:solidFill>
          <a:uFillTx/>
          <a:latin typeface="Skolar Latin"/>
          <a:ea typeface="Skolar Latin"/>
          <a:cs typeface="Skolar Latin"/>
          <a:sym typeface="Skolar Latin"/>
        </a:defRPr>
      </a:lvl1pPr>
      <a:lvl2pPr marL="0" marR="0" indent="0" algn="l" defTabSz="914400" rtl="0" latinLnBrk="0">
        <a:lnSpc>
          <a:spcPct val="100000"/>
        </a:lnSpc>
        <a:spcBef>
          <a:spcPts val="600"/>
        </a:spcBef>
        <a:spcAft>
          <a:spcPts val="0"/>
        </a:spcAft>
        <a:buClrTx/>
        <a:buSzTx/>
        <a:buFontTx/>
        <a:buNone/>
        <a:tabLst/>
        <a:defRPr sz="2400" b="1" i="0" u="none" strike="noStrike" cap="none" spc="0" baseline="0">
          <a:solidFill>
            <a:schemeClr val="accent3">
              <a:lumOff val="44000"/>
            </a:schemeClr>
          </a:solidFill>
          <a:uFillTx/>
          <a:latin typeface="Skolar Latin"/>
          <a:ea typeface="Skolar Latin"/>
          <a:cs typeface="Skolar Latin"/>
          <a:sym typeface="Skolar Latin"/>
        </a:defRPr>
      </a:lvl2pPr>
      <a:lvl3pPr marL="0" marR="0" indent="0" algn="l" defTabSz="914400" rtl="0" latinLnBrk="0">
        <a:lnSpc>
          <a:spcPct val="100000"/>
        </a:lnSpc>
        <a:spcBef>
          <a:spcPts val="600"/>
        </a:spcBef>
        <a:spcAft>
          <a:spcPts val="0"/>
        </a:spcAft>
        <a:buClrTx/>
        <a:buSzTx/>
        <a:buFontTx/>
        <a:buNone/>
        <a:tabLst/>
        <a:defRPr sz="2400" b="1" i="0" u="none" strike="noStrike" cap="none" spc="0" baseline="0">
          <a:solidFill>
            <a:schemeClr val="accent3">
              <a:lumOff val="44000"/>
            </a:schemeClr>
          </a:solidFill>
          <a:uFillTx/>
          <a:latin typeface="Skolar Latin"/>
          <a:ea typeface="Skolar Latin"/>
          <a:cs typeface="Skolar Latin"/>
          <a:sym typeface="Skolar Latin"/>
        </a:defRPr>
      </a:lvl3pPr>
      <a:lvl4pPr marL="431007" marR="0" indent="-431007" algn="l" defTabSz="914400" rtl="0" latinLnBrk="0">
        <a:lnSpc>
          <a:spcPct val="100000"/>
        </a:lnSpc>
        <a:spcBef>
          <a:spcPts val="600"/>
        </a:spcBef>
        <a:spcAft>
          <a:spcPts val="0"/>
        </a:spcAft>
        <a:buClrTx/>
        <a:buSzPct val="100000"/>
        <a:buFontTx/>
        <a:buChar char="−"/>
        <a:tabLst/>
        <a:defRPr sz="2400" b="1" i="0" u="none" strike="noStrike" cap="none" spc="0" baseline="0">
          <a:solidFill>
            <a:schemeClr val="accent3">
              <a:lumOff val="44000"/>
            </a:schemeClr>
          </a:solidFill>
          <a:uFillTx/>
          <a:latin typeface="Skolar Latin"/>
          <a:ea typeface="Skolar Latin"/>
          <a:cs typeface="Skolar Latin"/>
          <a:sym typeface="Skolar Latin"/>
        </a:defRPr>
      </a:lvl4pPr>
      <a:lvl5pPr marL="718344" marR="0" indent="-431007" algn="l" defTabSz="914400" rtl="0" latinLnBrk="0">
        <a:lnSpc>
          <a:spcPct val="100000"/>
        </a:lnSpc>
        <a:spcBef>
          <a:spcPts val="600"/>
        </a:spcBef>
        <a:spcAft>
          <a:spcPts val="0"/>
        </a:spcAft>
        <a:buClrTx/>
        <a:buSzPct val="100000"/>
        <a:buFontTx/>
        <a:buChar char="−"/>
        <a:tabLst/>
        <a:defRPr sz="2400" b="1" i="0" u="none" strike="noStrike" cap="none" spc="0" baseline="0">
          <a:solidFill>
            <a:schemeClr val="accent3">
              <a:lumOff val="44000"/>
            </a:schemeClr>
          </a:solidFill>
          <a:uFillTx/>
          <a:latin typeface="Skolar Latin"/>
          <a:ea typeface="Skolar Latin"/>
          <a:cs typeface="Skolar Latin"/>
          <a:sym typeface="Skolar Latin"/>
        </a:defRPr>
      </a:lvl5pPr>
      <a:lvl6pPr marL="2590800" marR="0" indent="-304800" algn="l" defTabSz="914400" rtl="0" latinLnBrk="0">
        <a:lnSpc>
          <a:spcPct val="100000"/>
        </a:lnSpc>
        <a:spcBef>
          <a:spcPts val="600"/>
        </a:spcBef>
        <a:spcAft>
          <a:spcPts val="0"/>
        </a:spcAft>
        <a:buClrTx/>
        <a:buSzPct val="100000"/>
        <a:buFontTx/>
        <a:buChar char="•"/>
        <a:tabLst/>
        <a:defRPr sz="2400" b="1" i="0" u="none" strike="noStrike" cap="none" spc="0" baseline="0">
          <a:solidFill>
            <a:schemeClr val="accent3">
              <a:lumOff val="44000"/>
            </a:schemeClr>
          </a:solidFill>
          <a:uFillTx/>
          <a:latin typeface="Skolar Latin"/>
          <a:ea typeface="Skolar Latin"/>
          <a:cs typeface="Skolar Latin"/>
          <a:sym typeface="Skolar Latin"/>
        </a:defRPr>
      </a:lvl6pPr>
      <a:lvl7pPr marL="3048000" marR="0" indent="-304800" algn="l" defTabSz="914400" rtl="0" latinLnBrk="0">
        <a:lnSpc>
          <a:spcPct val="100000"/>
        </a:lnSpc>
        <a:spcBef>
          <a:spcPts val="600"/>
        </a:spcBef>
        <a:spcAft>
          <a:spcPts val="0"/>
        </a:spcAft>
        <a:buClrTx/>
        <a:buSzPct val="100000"/>
        <a:buFontTx/>
        <a:buChar char="•"/>
        <a:tabLst/>
        <a:defRPr sz="2400" b="1" i="0" u="none" strike="noStrike" cap="none" spc="0" baseline="0">
          <a:solidFill>
            <a:schemeClr val="accent3">
              <a:lumOff val="44000"/>
            </a:schemeClr>
          </a:solidFill>
          <a:uFillTx/>
          <a:latin typeface="Skolar Latin"/>
          <a:ea typeface="Skolar Latin"/>
          <a:cs typeface="Skolar Latin"/>
          <a:sym typeface="Skolar Latin"/>
        </a:defRPr>
      </a:lvl7pPr>
      <a:lvl8pPr marL="3505200" marR="0" indent="-304800" algn="l" defTabSz="914400" rtl="0" latinLnBrk="0">
        <a:lnSpc>
          <a:spcPct val="100000"/>
        </a:lnSpc>
        <a:spcBef>
          <a:spcPts val="600"/>
        </a:spcBef>
        <a:spcAft>
          <a:spcPts val="0"/>
        </a:spcAft>
        <a:buClrTx/>
        <a:buSzPct val="100000"/>
        <a:buFontTx/>
        <a:buChar char="•"/>
        <a:tabLst/>
        <a:defRPr sz="2400" b="1" i="0" u="none" strike="noStrike" cap="none" spc="0" baseline="0">
          <a:solidFill>
            <a:schemeClr val="accent3">
              <a:lumOff val="44000"/>
            </a:schemeClr>
          </a:solidFill>
          <a:uFillTx/>
          <a:latin typeface="Skolar Latin"/>
          <a:ea typeface="Skolar Latin"/>
          <a:cs typeface="Skolar Latin"/>
          <a:sym typeface="Skolar Latin"/>
        </a:defRPr>
      </a:lvl8pPr>
      <a:lvl9pPr marL="3962400" marR="0" indent="-304800" algn="l" defTabSz="914400" rtl="0" latinLnBrk="0">
        <a:lnSpc>
          <a:spcPct val="100000"/>
        </a:lnSpc>
        <a:spcBef>
          <a:spcPts val="600"/>
        </a:spcBef>
        <a:spcAft>
          <a:spcPts val="0"/>
        </a:spcAft>
        <a:buClrTx/>
        <a:buSzPct val="100000"/>
        <a:buFontTx/>
        <a:buChar char="•"/>
        <a:tabLst/>
        <a:defRPr sz="2400" b="1" i="0" u="none" strike="noStrike" cap="none" spc="0" baseline="0">
          <a:solidFill>
            <a:schemeClr val="accent3">
              <a:lumOff val="44000"/>
            </a:schemeClr>
          </a:solidFill>
          <a:uFillTx/>
          <a:latin typeface="Skolar Latin"/>
          <a:ea typeface="Skolar Latin"/>
          <a:cs typeface="Skolar Latin"/>
          <a:sym typeface="Skolar Latin"/>
        </a:defRPr>
      </a:lvl9pPr>
    </p:bodyStyle>
    <p:otherStyle>
      <a:lvl1pPr marL="0" marR="0" indent="0" algn="l" defTabSz="914400" rtl="0" latinLnBrk="0">
        <a:lnSpc>
          <a:spcPts val="13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1pPr>
      <a:lvl2pPr marL="0" marR="0" indent="457200" algn="l" defTabSz="914400" rtl="0" latinLnBrk="0">
        <a:lnSpc>
          <a:spcPts val="13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2pPr>
      <a:lvl3pPr marL="0" marR="0" indent="914400" algn="l" defTabSz="914400" rtl="0" latinLnBrk="0">
        <a:lnSpc>
          <a:spcPts val="13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3pPr>
      <a:lvl4pPr marL="0" marR="0" indent="1371600" algn="l" defTabSz="914400" rtl="0" latinLnBrk="0">
        <a:lnSpc>
          <a:spcPts val="13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4pPr>
      <a:lvl5pPr marL="0" marR="0" indent="1828800" algn="l" defTabSz="914400" rtl="0" latinLnBrk="0">
        <a:lnSpc>
          <a:spcPts val="13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5pPr>
      <a:lvl6pPr marL="0" marR="0" indent="2286000" algn="l" defTabSz="914400" rtl="0" latinLnBrk="0">
        <a:lnSpc>
          <a:spcPts val="13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6pPr>
      <a:lvl7pPr marL="0" marR="0" indent="2743200" algn="l" defTabSz="914400" rtl="0" latinLnBrk="0">
        <a:lnSpc>
          <a:spcPts val="13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7pPr>
      <a:lvl8pPr marL="0" marR="0" indent="3200400" algn="l" defTabSz="914400" rtl="0" latinLnBrk="0">
        <a:lnSpc>
          <a:spcPts val="13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8pPr>
      <a:lvl9pPr marL="0" marR="0" indent="3657600" algn="l" defTabSz="914400" rtl="0" latinLnBrk="0">
        <a:lnSpc>
          <a:spcPts val="13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https://youtu.be/9WFnuZQrwQU" TargetMode="Externa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hyperlink" Target="https://www.radio912.de/artikel/dortmund-guides-im-einsatz-1319720.html" TargetMode="External"/><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hyperlink" Target="https://youtu.be/f_iPsxznEd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9.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Rechteck 9"/>
          <p:cNvSpPr/>
          <p:nvPr/>
        </p:nvSpPr>
        <p:spPr>
          <a:xfrm>
            <a:off x="143932" y="92313"/>
            <a:ext cx="11904135" cy="6642101"/>
          </a:xfrm>
          <a:prstGeom prst="rect">
            <a:avLst/>
          </a:prstGeom>
          <a:solidFill>
            <a:srgbClr val="F0F0F0"/>
          </a:solidFill>
          <a:ln w="12700">
            <a:miter lim="400000"/>
          </a:ln>
        </p:spPr>
        <p:txBody>
          <a:bodyPr lIns="45719" rIns="45719" anchor="ctr"/>
          <a:lstStyle/>
          <a:p>
            <a:pPr algn="ctr">
              <a:defRPr sz="1300">
                <a:solidFill>
                  <a:schemeClr val="accent3">
                    <a:lumOff val="44000"/>
                  </a:schemeClr>
                </a:solidFill>
                <a:latin typeface="+mn-lt"/>
                <a:ea typeface="+mn-ea"/>
                <a:cs typeface="+mn-cs"/>
                <a:sym typeface="Calibri"/>
              </a:defRPr>
            </a:pPr>
            <a:endParaRPr/>
          </a:p>
        </p:txBody>
      </p:sp>
      <p:pic>
        <p:nvPicPr>
          <p:cNvPr id="431" name="Grafik 3" descr="Grafik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9034" y="92311"/>
            <a:ext cx="11899033" cy="6673376"/>
          </a:xfrm>
          <a:prstGeom prst="rect">
            <a:avLst/>
          </a:prstGeom>
          <a:ln w="12700">
            <a:miter lim="400000"/>
          </a:ln>
        </p:spPr>
      </p:pic>
      <p:sp>
        <p:nvSpPr>
          <p:cNvPr id="432" name="Rectangle 3"/>
          <p:cNvSpPr txBox="1">
            <a:spLocks noGrp="1"/>
          </p:cNvSpPr>
          <p:nvPr>
            <p:ph type="body" sz="quarter" idx="1"/>
          </p:nvPr>
        </p:nvSpPr>
        <p:spPr>
          <a:xfrm>
            <a:off x="993457" y="4356289"/>
            <a:ext cx="8053387" cy="1728094"/>
          </a:xfrm>
          <a:prstGeom prst="rect">
            <a:avLst/>
          </a:prstGeom>
        </p:spPr>
        <p:txBody>
          <a:bodyPr anchor="ctr">
            <a:normAutofit fontScale="92500" lnSpcReduction="10000"/>
          </a:bodyPr>
          <a:lstStyle>
            <a:lvl1pPr defTabSz="914400">
              <a:spcBef>
                <a:spcPts val="0"/>
              </a:spcBef>
              <a:tabLst/>
              <a:defRPr sz="3600"/>
            </a:lvl1pPr>
            <a:lvl2pPr defTabSz="914400">
              <a:lnSpc>
                <a:spcPts val="1000"/>
              </a:lnSpc>
              <a:spcBef>
                <a:spcPts val="1200"/>
              </a:spcBef>
              <a:tabLst/>
              <a:defRPr sz="4800" u="sng"/>
            </a:lvl2pPr>
            <a:lvl3pPr defTabSz="914400">
              <a:spcBef>
                <a:spcPts val="500"/>
              </a:spcBef>
              <a:tabLst/>
              <a:defRPr sz="1600" b="0">
                <a:latin typeface="Arial"/>
                <a:ea typeface="Arial"/>
                <a:cs typeface="Arial"/>
                <a:sym typeface="Arial"/>
              </a:defRPr>
            </a:lvl3pPr>
          </a:lstStyle>
          <a:p>
            <a:r>
              <a:rPr/>
              <a:t>DORTMUND GUIDES</a:t>
            </a:r>
            <a:endParaRPr lang="de-DE"/>
          </a:p>
          <a:p>
            <a:r>
              <a:rPr lang="de-DE" sz="2500"/>
              <a:t>Urbanes Präventionsteam für Dortmund – Evaluation der Pilotphase 2022</a:t>
            </a:r>
            <a:endParaRPr sz="2500"/>
          </a:p>
        </p:txBody>
      </p:sp>
      <p:pic>
        <p:nvPicPr>
          <p:cNvPr id="433" name="Picture 9" descr="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0889" y="323850"/>
            <a:ext cx="2204679" cy="88265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Fußzeilenplatzhalter 2"/>
          <p:cNvSpPr txBox="1"/>
          <p:nvPr/>
        </p:nvSpPr>
        <p:spPr>
          <a:xfrm>
            <a:off x="1536701" y="6389687"/>
            <a:ext cx="6364817" cy="153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1300"/>
              </a:lnSpc>
              <a:defRPr sz="800">
                <a:solidFill>
                  <a:srgbClr val="999999"/>
                </a:solidFill>
                <a:latin typeface="Arial"/>
                <a:ea typeface="Arial"/>
                <a:cs typeface="Arial"/>
                <a:sym typeface="Arial"/>
              </a:defRPr>
            </a:lvl1pPr>
          </a:lstStyle>
          <a:p>
            <a:r>
              <a:rPr/>
              <a:t>Fußzeile eingeben über Ansicht / Kopf- und Fußzeile...</a:t>
            </a:r>
          </a:p>
        </p:txBody>
      </p:sp>
      <p:sp>
        <p:nvSpPr>
          <p:cNvPr id="505" name="Foliennummernplatzhalter 3"/>
          <p:cNvSpPr txBox="1">
            <a:spLocks noGrp="1"/>
          </p:cNvSpPr>
          <p:nvPr>
            <p:ph type="sldNum" sz="quarter" idx="2"/>
          </p:nvPr>
        </p:nvSpPr>
        <p:spPr>
          <a:xfrm>
            <a:off x="1200150" y="6389687"/>
            <a:ext cx="127001" cy="1536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pic>
        <p:nvPicPr>
          <p:cNvPr id="506" name="Grafik 4" descr="Grafik 4"/>
          <p:cNvPicPr>
            <a:picLocks noChangeAspect="1"/>
          </p:cNvPicPr>
          <p:nvPr/>
        </p:nvPicPr>
        <p:blipFill rotWithShape="1">
          <a:blip r:embed="rId2"/>
          <a:srcRect l="1157" t="1905" r="1906" b="1991"/>
          <a:stretch/>
        </p:blipFill>
        <p:spPr>
          <a:xfrm>
            <a:off x="142505" y="130629"/>
            <a:ext cx="11922825" cy="6590806"/>
          </a:xfrm>
          <a:prstGeom prst="rect">
            <a:avLst/>
          </a:prstGeom>
          <a:ln w="12700">
            <a:miter lim="400000"/>
          </a:ln>
        </p:spPr>
      </p:pic>
      <p:sp>
        <p:nvSpPr>
          <p:cNvPr id="507" name="Textfeld 5"/>
          <p:cNvSpPr txBox="1"/>
          <p:nvPr/>
        </p:nvSpPr>
        <p:spPr>
          <a:xfrm>
            <a:off x="1462069" y="3448250"/>
            <a:ext cx="10603262" cy="2845358"/>
          </a:xfrm>
          <a:prstGeom prst="rect">
            <a:avLst/>
          </a:prstGeom>
          <a:solidFill>
            <a:schemeClr val="accent1">
              <a:alpha val="80309"/>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a:spAutoFit/>
          </a:bodyPr>
          <a:lstStyle/>
          <a:p>
            <a:pPr>
              <a:defRPr sz="4000" b="1">
                <a:solidFill>
                  <a:schemeClr val="accent3">
                    <a:lumOff val="44000"/>
                  </a:schemeClr>
                </a:solidFill>
              </a:defRPr>
            </a:pPr>
            <a:r>
              <a:rPr err="1"/>
              <a:t>Auftreten</a:t>
            </a:r>
            <a:r>
              <a:rPr/>
              <a:t> &amp; </a:t>
            </a:r>
            <a:r>
              <a:rPr err="1"/>
              <a:t>Außenwirkung</a:t>
            </a:r>
            <a:endParaRPr>
              <a:latin typeface="+mn-lt"/>
              <a:ea typeface="+mn-ea"/>
              <a:cs typeface="+mn-cs"/>
              <a:sym typeface="Calibri"/>
            </a:endParaRPr>
          </a:p>
          <a:p>
            <a:pPr marL="285750" indent="-285750">
              <a:buSzPct val="100000"/>
              <a:buFont typeface="Arial"/>
              <a:buChar char="•"/>
              <a:defRPr>
                <a:solidFill>
                  <a:schemeClr val="accent3">
                    <a:lumOff val="44000"/>
                  </a:schemeClr>
                </a:solidFill>
              </a:defRPr>
            </a:pPr>
            <a:endParaRPr>
              <a:latin typeface="+mn-lt"/>
              <a:ea typeface="+mn-ea"/>
              <a:cs typeface="+mn-cs"/>
              <a:sym typeface="Calibri"/>
            </a:endParaRPr>
          </a:p>
          <a:p>
            <a:pPr marL="285750" indent="-285750">
              <a:buSzPct val="100000"/>
              <a:buFont typeface="Arial"/>
              <a:buChar char="•"/>
              <a:defRPr>
                <a:solidFill>
                  <a:schemeClr val="accent3">
                    <a:lumOff val="44000"/>
                  </a:schemeClr>
                </a:solidFill>
              </a:defRPr>
            </a:pPr>
            <a:r>
              <a:rPr err="1"/>
              <a:t>Niederschwelliger</a:t>
            </a:r>
            <a:r>
              <a:rPr/>
              <a:t> </a:t>
            </a:r>
            <a:r>
              <a:rPr err="1"/>
              <a:t>Kontakt</a:t>
            </a:r>
            <a:r>
              <a:rPr/>
              <a:t> </a:t>
            </a:r>
            <a:r>
              <a:rPr err="1"/>
              <a:t>ohne</a:t>
            </a:r>
            <a:r>
              <a:rPr/>
              <a:t> Angst </a:t>
            </a:r>
            <a:r>
              <a:rPr err="1"/>
              <a:t>vor</a:t>
            </a:r>
            <a:r>
              <a:rPr/>
              <a:t> </a:t>
            </a:r>
            <a:r>
              <a:rPr err="1"/>
              <a:t>ordnungsrechtlichen</a:t>
            </a:r>
            <a:r>
              <a:rPr/>
              <a:t> </a:t>
            </a:r>
            <a:r>
              <a:rPr err="1"/>
              <a:t>Maßnahmen</a:t>
            </a:r>
            <a:r>
              <a:rPr/>
              <a:t> </a:t>
            </a:r>
            <a:r>
              <a:rPr err="1"/>
              <a:t>oder</a:t>
            </a:r>
            <a:r>
              <a:rPr/>
              <a:t> </a:t>
            </a:r>
            <a:r>
              <a:rPr err="1"/>
              <a:t>sonstigen</a:t>
            </a:r>
            <a:r>
              <a:rPr/>
              <a:t> </a:t>
            </a:r>
            <a:r>
              <a:rPr err="1"/>
              <a:t>Konsequenzen</a:t>
            </a:r>
            <a:r>
              <a:rPr/>
              <a:t> </a:t>
            </a:r>
            <a:r>
              <a:rPr err="1"/>
              <a:t>möglich</a:t>
            </a:r>
            <a:r>
              <a:rPr/>
              <a:t>.</a:t>
            </a:r>
            <a:endParaRPr>
              <a:latin typeface="+mn-lt"/>
              <a:ea typeface="+mn-ea"/>
              <a:cs typeface="+mn-cs"/>
              <a:sym typeface="Calibri"/>
            </a:endParaRPr>
          </a:p>
          <a:p>
            <a:pPr marL="285750" indent="-285750">
              <a:buSzPct val="100000"/>
              <a:buFont typeface="Arial"/>
              <a:buChar char="•"/>
              <a:defRPr>
                <a:solidFill>
                  <a:schemeClr val="accent3">
                    <a:lumOff val="44000"/>
                  </a:schemeClr>
                </a:solidFill>
              </a:defRPr>
            </a:pPr>
            <a:r>
              <a:rPr err="1"/>
              <a:t>Respektvolle</a:t>
            </a:r>
            <a:r>
              <a:rPr/>
              <a:t> </a:t>
            </a:r>
            <a:r>
              <a:rPr err="1"/>
              <a:t>Begegnungen</a:t>
            </a:r>
            <a:r>
              <a:rPr/>
              <a:t> auf </a:t>
            </a:r>
            <a:r>
              <a:rPr err="1"/>
              <a:t>Augenhöhe</a:t>
            </a:r>
            <a:r>
              <a:rPr/>
              <a:t>, </a:t>
            </a:r>
            <a:r>
              <a:rPr err="1"/>
              <a:t>keine</a:t>
            </a:r>
            <a:r>
              <a:rPr/>
              <a:t> </a:t>
            </a:r>
            <a:r>
              <a:rPr err="1"/>
              <a:t>Vorverurteilung</a:t>
            </a:r>
            <a:r>
              <a:rPr/>
              <a:t>.</a:t>
            </a:r>
            <a:endParaRPr>
              <a:latin typeface="+mn-lt"/>
              <a:ea typeface="+mn-ea"/>
              <a:cs typeface="+mn-cs"/>
              <a:sym typeface="Calibri"/>
            </a:endParaRPr>
          </a:p>
          <a:p>
            <a:pPr marL="285750" indent="-285750">
              <a:buSzPct val="100000"/>
              <a:buFont typeface="Arial"/>
              <a:buChar char="•"/>
              <a:defRPr>
                <a:solidFill>
                  <a:schemeClr val="accent3">
                    <a:lumOff val="44000"/>
                  </a:schemeClr>
                </a:solidFill>
              </a:defRPr>
            </a:pPr>
            <a:r>
              <a:rPr err="1"/>
              <a:t>Neutrale</a:t>
            </a:r>
            <a:r>
              <a:rPr/>
              <a:t> </a:t>
            </a:r>
            <a:r>
              <a:rPr err="1"/>
              <a:t>Personen</a:t>
            </a:r>
            <a:r>
              <a:rPr/>
              <a:t> </a:t>
            </a:r>
            <a:r>
              <a:rPr err="1"/>
              <a:t>mit</a:t>
            </a:r>
            <a:r>
              <a:rPr/>
              <a:t> </a:t>
            </a:r>
            <a:r>
              <a:rPr err="1"/>
              <a:t>offiziellem</a:t>
            </a:r>
            <a:r>
              <a:rPr/>
              <a:t> </a:t>
            </a:r>
            <a:r>
              <a:rPr err="1"/>
              <a:t>Auftrag</a:t>
            </a:r>
            <a:r>
              <a:rPr/>
              <a:t>.</a:t>
            </a:r>
            <a:endParaRPr>
              <a:latin typeface="+mn-lt"/>
              <a:ea typeface="+mn-ea"/>
              <a:cs typeface="+mn-cs"/>
              <a:sym typeface="Calibri"/>
            </a:endParaRPr>
          </a:p>
          <a:p>
            <a:pPr marL="285750" indent="-285750">
              <a:buSzPct val="100000"/>
              <a:buFont typeface="Arial"/>
              <a:buChar char="•"/>
              <a:defRPr>
                <a:solidFill>
                  <a:schemeClr val="accent3">
                    <a:lumOff val="44000"/>
                  </a:schemeClr>
                </a:solidFill>
              </a:defRPr>
            </a:pPr>
            <a:r>
              <a:rPr err="1"/>
              <a:t>Vorbildfunktion</a:t>
            </a:r>
            <a:r>
              <a:rPr/>
              <a:t> </a:t>
            </a:r>
            <a:r>
              <a:rPr err="1"/>
              <a:t>im</a:t>
            </a:r>
            <a:r>
              <a:rPr/>
              <a:t> </a:t>
            </a:r>
            <a:r>
              <a:rPr err="1"/>
              <a:t>Sinne</a:t>
            </a:r>
            <a:r>
              <a:rPr/>
              <a:t> </a:t>
            </a:r>
            <a:r>
              <a:rPr err="1"/>
              <a:t>eines</a:t>
            </a:r>
            <a:r>
              <a:rPr/>
              <a:t> </a:t>
            </a:r>
            <a:r>
              <a:rPr err="1"/>
              <a:t>rücksichtsvollen</a:t>
            </a:r>
            <a:r>
              <a:rPr/>
              <a:t> </a:t>
            </a:r>
            <a:r>
              <a:rPr err="1"/>
              <a:t>Miteinanders</a:t>
            </a:r>
            <a:r>
              <a:rPr/>
              <a:t>.</a:t>
            </a:r>
            <a:endParaRPr>
              <a:latin typeface="+mn-lt"/>
              <a:ea typeface="+mn-ea"/>
              <a:cs typeface="+mn-cs"/>
              <a:sym typeface="Calibri"/>
            </a:endParaRPr>
          </a:p>
          <a:p>
            <a:pPr marL="285750" indent="-285750">
              <a:buSzPct val="100000"/>
              <a:buFont typeface="Arial"/>
              <a:buChar char="•"/>
              <a:defRPr>
                <a:solidFill>
                  <a:schemeClr val="accent3">
                    <a:lumOff val="44000"/>
                  </a:schemeClr>
                </a:solidFill>
              </a:defRPr>
            </a:pPr>
            <a:r>
              <a:rPr err="1"/>
              <a:t>Informieren</a:t>
            </a:r>
            <a:r>
              <a:rPr/>
              <a:t> und </a:t>
            </a:r>
            <a:r>
              <a:rPr err="1"/>
              <a:t>Bewusstsein</a:t>
            </a:r>
            <a:r>
              <a:rPr/>
              <a:t> </a:t>
            </a:r>
            <a:r>
              <a:rPr err="1"/>
              <a:t>schaffen</a:t>
            </a:r>
            <a:r>
              <a:rPr/>
              <a:t>, um </a:t>
            </a:r>
            <a:r>
              <a:rPr err="1"/>
              <a:t>Notwendigkeit</a:t>
            </a:r>
            <a:r>
              <a:rPr/>
              <a:t> </a:t>
            </a:r>
            <a:r>
              <a:rPr err="1"/>
              <a:t>repressiver</a:t>
            </a:r>
            <a:r>
              <a:rPr/>
              <a:t> </a:t>
            </a:r>
            <a:r>
              <a:rPr err="1"/>
              <a:t>Maßnahmen</a:t>
            </a:r>
            <a:r>
              <a:rPr/>
              <a:t> </a:t>
            </a:r>
            <a:r>
              <a:rPr err="1"/>
              <a:t>zu</a:t>
            </a:r>
            <a:r>
              <a:rPr/>
              <a:t> </a:t>
            </a:r>
            <a:r>
              <a:rPr err="1"/>
              <a:t>senken</a:t>
            </a:r>
            <a:r>
              <a:rPr/>
              <a: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Grafik 5" descr="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572" y="348092"/>
            <a:ext cx="3443539" cy="4779918"/>
          </a:xfrm>
          <a:prstGeom prst="rect">
            <a:avLst/>
          </a:prstGeom>
          <a:ln w="12700">
            <a:miter lim="400000"/>
          </a:ln>
        </p:spPr>
      </p:pic>
      <p:sp>
        <p:nvSpPr>
          <p:cNvPr id="479" name="Inhaltsplatzhalter 1"/>
          <p:cNvSpPr txBox="1">
            <a:spLocks noGrp="1"/>
          </p:cNvSpPr>
          <p:nvPr>
            <p:ph type="body" sz="half" idx="1"/>
          </p:nvPr>
        </p:nvSpPr>
        <p:spPr>
          <a:xfrm>
            <a:off x="7225554" y="1694328"/>
            <a:ext cx="4580965" cy="3893375"/>
          </a:xfrm>
          <a:prstGeom prst="rect">
            <a:avLst/>
          </a:prstGeom>
        </p:spPr>
        <p:txBody>
          <a:bodyPr/>
          <a:lstStyle/>
          <a:p>
            <a:pPr marL="342900" indent="-342900">
              <a:buSzPct val="100000"/>
              <a:buFont typeface="Arial"/>
              <a:buChar char="•"/>
            </a:pPr>
            <a:r>
              <a:rPr/>
              <a:t>Enge und konstruktive Abstimmung mit Polizei, KOD und Grünflächenamt im Projektverlauf</a:t>
            </a:r>
          </a:p>
          <a:p>
            <a:pPr marL="342900" indent="-342900">
              <a:buSzPct val="100000"/>
              <a:buFont typeface="Arial"/>
              <a:buChar char="•"/>
            </a:pPr>
            <a:r>
              <a:rPr/>
              <a:t>Ergänzender Baustein im Maßnahmennetzwerk für ein konfliktärmeres Nachtleben</a:t>
            </a:r>
          </a:p>
          <a:p>
            <a:pPr marL="342900" indent="-342900">
              <a:buSzPct val="100000"/>
              <a:buFont typeface="Arial"/>
              <a:buChar char="•"/>
            </a:pPr>
            <a:r>
              <a:rPr/>
              <a:t>Online Dokumentation des Einsatzverlaufes für jeden Einsatztag schafft</a:t>
            </a:r>
          </a:p>
          <a:p>
            <a:pPr marL="917575" lvl="4" indent="-342900">
              <a:buFont typeface="Arial"/>
              <a:buChar char="•"/>
              <a:defRPr sz="1600" b="0"/>
            </a:pPr>
            <a:r>
              <a:rPr/>
              <a:t>Nachvollziehbarkeit</a:t>
            </a:r>
            <a:endParaRPr>
              <a:latin typeface="Arial"/>
              <a:ea typeface="Arial"/>
              <a:cs typeface="Arial"/>
              <a:sym typeface="Arial"/>
            </a:endParaRPr>
          </a:p>
          <a:p>
            <a:pPr marL="917575" lvl="4" indent="-342900">
              <a:buFont typeface="Arial"/>
              <a:buChar char="•"/>
              <a:defRPr sz="1600" b="0"/>
            </a:pPr>
            <a:r>
              <a:rPr/>
              <a:t>Auswertungsmöglichkeit</a:t>
            </a:r>
            <a:endParaRPr>
              <a:latin typeface="Arial"/>
              <a:ea typeface="Arial"/>
              <a:cs typeface="Arial"/>
              <a:sym typeface="Arial"/>
            </a:endParaRPr>
          </a:p>
          <a:p>
            <a:pPr marL="917575" lvl="4" indent="-342900">
              <a:buFont typeface="Arial"/>
              <a:buChar char="•"/>
              <a:defRPr sz="1600" b="0"/>
            </a:pPr>
            <a:r>
              <a:rPr/>
              <a:t>Transparenz</a:t>
            </a:r>
          </a:p>
        </p:txBody>
      </p:sp>
      <p:pic>
        <p:nvPicPr>
          <p:cNvPr id="480" name="Grafik 6" descr="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3111" y="1694328"/>
            <a:ext cx="3516222" cy="4966448"/>
          </a:xfrm>
          <a:prstGeom prst="rect">
            <a:avLst/>
          </a:prstGeom>
          <a:ln w="12700">
            <a:miter lim="400000"/>
          </a:ln>
        </p:spPr>
      </p:pic>
      <p:sp>
        <p:nvSpPr>
          <p:cNvPr id="481" name="Titel 4"/>
          <p:cNvSpPr txBox="1">
            <a:spLocks noGrp="1"/>
          </p:cNvSpPr>
          <p:nvPr>
            <p:ph type="title"/>
          </p:nvPr>
        </p:nvSpPr>
        <p:spPr>
          <a:xfrm>
            <a:off x="2456810" y="106325"/>
            <a:ext cx="9596968" cy="1220807"/>
          </a:xfrm>
          <a:prstGeom prst="rect">
            <a:avLst/>
          </a:prstGeom>
        </p:spPr>
        <p:txBody>
          <a:bodyPr/>
          <a:lstStyle/>
          <a:p>
            <a:r>
              <a:rPr err="1"/>
              <a:t>Interorganisationale</a:t>
            </a:r>
            <a:r>
              <a:rPr/>
              <a:t> </a:t>
            </a:r>
            <a:r>
              <a:rPr err="1"/>
              <a:t>Einbindung</a:t>
            </a:r>
            <a:r>
              <a:rPr/>
              <a:t> &amp; </a:t>
            </a:r>
            <a:r>
              <a:rPr err="1"/>
              <a:t>Abstimmung</a:t>
            </a: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Inhaltsplatzhalter 1"/>
          <p:cNvSpPr txBox="1">
            <a:spLocks noGrp="1"/>
          </p:cNvSpPr>
          <p:nvPr>
            <p:ph type="body" sz="half" idx="1"/>
          </p:nvPr>
        </p:nvSpPr>
        <p:spPr>
          <a:xfrm>
            <a:off x="910170" y="2119049"/>
            <a:ext cx="3709959" cy="4570482"/>
          </a:xfrm>
          <a:prstGeom prst="rect">
            <a:avLst/>
          </a:prstGeom>
        </p:spPr>
        <p:txBody>
          <a:bodyPr/>
          <a:lstStyle/>
          <a:p>
            <a:pPr marL="171450" indent="-171450">
              <a:buSzPct val="100000"/>
              <a:buFont typeface="Arial"/>
              <a:buChar char="•"/>
              <a:defRPr sz="1200" b="0">
                <a:solidFill>
                  <a:srgbClr val="262626"/>
                </a:solidFill>
              </a:defRPr>
            </a:pPr>
            <a:r>
              <a:rPr err="1"/>
              <a:t>Gesprächspartner</a:t>
            </a:r>
            <a:r>
              <a:rPr/>
              <a:t> und </a:t>
            </a:r>
            <a:r>
              <a:rPr err="1"/>
              <a:t>Zuhörer</a:t>
            </a:r>
            <a:r>
              <a:rPr/>
              <a:t> </a:t>
            </a:r>
            <a:r>
              <a:rPr err="1"/>
              <a:t>ohne</a:t>
            </a:r>
            <a:r>
              <a:rPr/>
              <a:t> </a:t>
            </a:r>
            <a:r>
              <a:rPr err="1"/>
              <a:t>besonderen</a:t>
            </a:r>
            <a:r>
              <a:rPr/>
              <a:t> </a:t>
            </a:r>
            <a:r>
              <a:rPr err="1"/>
              <a:t>Anlass</a:t>
            </a:r>
            <a:endParaRPr/>
          </a:p>
          <a:p>
            <a:pPr marL="171450" indent="-171450">
              <a:buSzPct val="100000"/>
              <a:buFont typeface="Arial"/>
              <a:buChar char="•"/>
              <a:defRPr sz="1200" b="0">
                <a:solidFill>
                  <a:srgbClr val="262626"/>
                </a:solidFill>
              </a:defRPr>
            </a:pPr>
            <a:r>
              <a:rPr/>
              <a:t>(</a:t>
            </a:r>
            <a:r>
              <a:rPr err="1"/>
              <a:t>Kontakt</a:t>
            </a:r>
            <a:r>
              <a:rPr/>
              <a:t>)</a:t>
            </a:r>
            <a:r>
              <a:rPr err="1"/>
              <a:t>Vermittler</a:t>
            </a:r>
            <a:r>
              <a:rPr/>
              <a:t> (</a:t>
            </a:r>
            <a:r>
              <a:rPr err="1"/>
              <a:t>bspw</a:t>
            </a:r>
            <a:r>
              <a:rPr/>
              <a:t>. </a:t>
            </a:r>
            <a:r>
              <a:rPr err="1"/>
              <a:t>zwischen</a:t>
            </a:r>
            <a:r>
              <a:rPr/>
              <a:t> </a:t>
            </a:r>
            <a:r>
              <a:rPr err="1"/>
              <a:t>Anwohnern</a:t>
            </a:r>
            <a:r>
              <a:rPr/>
              <a:t> und </a:t>
            </a:r>
            <a:r>
              <a:rPr err="1"/>
              <a:t>Jugendlichen</a:t>
            </a:r>
            <a:r>
              <a:rPr/>
              <a:t> </a:t>
            </a:r>
            <a:r>
              <a:rPr err="1"/>
              <a:t>bei</a:t>
            </a:r>
            <a:r>
              <a:rPr/>
              <a:t> </a:t>
            </a:r>
            <a:r>
              <a:rPr err="1"/>
              <a:t>zu</a:t>
            </a:r>
            <a:r>
              <a:rPr/>
              <a:t> lauter </a:t>
            </a:r>
            <a:r>
              <a:rPr err="1"/>
              <a:t>Musik</a:t>
            </a:r>
            <a:r>
              <a:rPr/>
              <a:t>)</a:t>
            </a:r>
          </a:p>
          <a:p>
            <a:pPr marL="171450" indent="-171450">
              <a:buSzPct val="100000"/>
              <a:buFont typeface="Arial"/>
              <a:buChar char="•"/>
              <a:defRPr sz="1200" b="0">
                <a:solidFill>
                  <a:srgbClr val="262626"/>
                </a:solidFill>
              </a:defRPr>
            </a:pPr>
            <a:r>
              <a:rPr err="1"/>
              <a:t>Ansprechpartner</a:t>
            </a:r>
            <a:r>
              <a:rPr/>
              <a:t> </a:t>
            </a:r>
            <a:r>
              <a:rPr err="1"/>
              <a:t>bei</a:t>
            </a:r>
            <a:r>
              <a:rPr/>
              <a:t> </a:t>
            </a:r>
            <a:r>
              <a:rPr err="1"/>
              <a:t>Sorgen</a:t>
            </a:r>
            <a:r>
              <a:rPr/>
              <a:t>, </a:t>
            </a:r>
            <a:r>
              <a:rPr err="1"/>
              <a:t>Fragen</a:t>
            </a:r>
            <a:r>
              <a:rPr/>
              <a:t>, </a:t>
            </a:r>
            <a:r>
              <a:rPr err="1"/>
              <a:t>Nöten</a:t>
            </a:r>
            <a:endParaRPr/>
          </a:p>
          <a:p>
            <a:pPr marL="171450" indent="-171450">
              <a:buSzPct val="100000"/>
              <a:buFont typeface="Arial"/>
              <a:buChar char="•"/>
              <a:defRPr sz="1200" b="0">
                <a:solidFill>
                  <a:srgbClr val="262626"/>
                </a:solidFill>
              </a:defRPr>
            </a:pPr>
            <a:r>
              <a:rPr err="1"/>
              <a:t>Begleiter</a:t>
            </a:r>
            <a:r>
              <a:rPr/>
              <a:t> (</a:t>
            </a:r>
            <a:r>
              <a:rPr err="1"/>
              <a:t>bspw</a:t>
            </a:r>
            <a:r>
              <a:rPr/>
              <a:t>. </a:t>
            </a:r>
            <a:r>
              <a:rPr err="1"/>
              <a:t>bei</a:t>
            </a:r>
            <a:r>
              <a:rPr/>
              <a:t> Angst, den Westpark </a:t>
            </a:r>
            <a:r>
              <a:rPr err="1"/>
              <a:t>zu</a:t>
            </a:r>
            <a:r>
              <a:rPr/>
              <a:t> </a:t>
            </a:r>
            <a:r>
              <a:rPr err="1"/>
              <a:t>durchqueren</a:t>
            </a:r>
            <a:r>
              <a:rPr/>
              <a:t>)</a:t>
            </a:r>
          </a:p>
          <a:p>
            <a:pPr marL="171450" indent="-171450">
              <a:buSzPct val="100000"/>
              <a:buFont typeface="Arial"/>
              <a:buChar char="•"/>
              <a:defRPr sz="1200" b="0">
                <a:solidFill>
                  <a:srgbClr val="262626"/>
                </a:solidFill>
              </a:defRPr>
            </a:pPr>
            <a:r>
              <a:rPr err="1"/>
              <a:t>Ersthelfer</a:t>
            </a:r>
            <a:r>
              <a:rPr/>
              <a:t> (u. a. </a:t>
            </a:r>
            <a:r>
              <a:rPr err="1"/>
              <a:t>Erstversorgung</a:t>
            </a:r>
            <a:r>
              <a:rPr/>
              <a:t> von </a:t>
            </a:r>
            <a:r>
              <a:rPr err="1"/>
              <a:t>kleinen</a:t>
            </a:r>
            <a:r>
              <a:rPr/>
              <a:t> </a:t>
            </a:r>
            <a:r>
              <a:rPr err="1"/>
              <a:t>Verletzungen</a:t>
            </a:r>
            <a:r>
              <a:rPr/>
              <a:t>, </a:t>
            </a:r>
            <a:r>
              <a:rPr err="1"/>
              <a:t>Rettungsdienst</a:t>
            </a:r>
            <a:r>
              <a:rPr/>
              <a:t> </a:t>
            </a:r>
            <a:r>
              <a:rPr err="1"/>
              <a:t>rufen</a:t>
            </a:r>
            <a:r>
              <a:rPr/>
              <a:t>)</a:t>
            </a:r>
          </a:p>
          <a:p>
            <a:pPr marL="171450" indent="-171450">
              <a:buSzPct val="100000"/>
              <a:buFont typeface="Arial"/>
              <a:buChar char="•"/>
              <a:defRPr sz="1200" b="0">
                <a:solidFill>
                  <a:srgbClr val="262626"/>
                </a:solidFill>
              </a:defRPr>
            </a:pPr>
            <a:r>
              <a:rPr err="1"/>
              <a:t>Förderung</a:t>
            </a:r>
            <a:r>
              <a:rPr/>
              <a:t> </a:t>
            </a:r>
            <a:r>
              <a:rPr err="1"/>
              <a:t>konstruktiver</a:t>
            </a:r>
            <a:r>
              <a:rPr/>
              <a:t> </a:t>
            </a:r>
            <a:r>
              <a:rPr err="1"/>
              <a:t>Verhaltensweisen</a:t>
            </a:r>
            <a:r>
              <a:rPr/>
              <a:t> (</a:t>
            </a:r>
            <a:r>
              <a:rPr err="1"/>
              <a:t>Angebot</a:t>
            </a:r>
            <a:r>
              <a:rPr/>
              <a:t> </a:t>
            </a:r>
            <a:r>
              <a:rPr err="1"/>
              <a:t>Mülltüten</a:t>
            </a:r>
            <a:r>
              <a:rPr/>
              <a:t>, </a:t>
            </a:r>
            <a:r>
              <a:rPr err="1"/>
              <a:t>Ausgabe</a:t>
            </a:r>
            <a:r>
              <a:rPr/>
              <a:t> v. </a:t>
            </a:r>
            <a:r>
              <a:rPr err="1"/>
              <a:t>Kronkorken</a:t>
            </a:r>
            <a:r>
              <a:rPr/>
              <a:t> für WC Wagen, </a:t>
            </a:r>
            <a:r>
              <a:rPr err="1"/>
              <a:t>Sammelkisten</a:t>
            </a:r>
            <a:r>
              <a:rPr/>
              <a:t> </a:t>
            </a:r>
            <a:r>
              <a:rPr err="1"/>
              <a:t>gegen</a:t>
            </a:r>
            <a:r>
              <a:rPr/>
              <a:t> </a:t>
            </a:r>
            <a:r>
              <a:rPr err="1"/>
              <a:t>Glasbruch</a:t>
            </a:r>
            <a:r>
              <a:rPr/>
              <a:t>, etc.)</a:t>
            </a:r>
          </a:p>
          <a:p>
            <a:pPr marL="171450" indent="-171450">
              <a:buSzPct val="100000"/>
              <a:buFont typeface="Arial"/>
              <a:buChar char="•"/>
              <a:defRPr sz="1200" b="0">
                <a:solidFill>
                  <a:srgbClr val="262626"/>
                </a:solidFill>
              </a:defRPr>
            </a:pPr>
            <a:r>
              <a:rPr err="1"/>
              <a:t>Vorbild</a:t>
            </a:r>
            <a:r>
              <a:rPr/>
              <a:t>- und </a:t>
            </a:r>
            <a:r>
              <a:rPr err="1"/>
              <a:t>Informationsfunktion</a:t>
            </a:r>
            <a:r>
              <a:rPr/>
              <a:t> (</a:t>
            </a:r>
            <a:r>
              <a:rPr err="1"/>
              <a:t>Präsenz</a:t>
            </a:r>
            <a:r>
              <a:rPr/>
              <a:t> </a:t>
            </a:r>
            <a:r>
              <a:rPr err="1"/>
              <a:t>als</a:t>
            </a:r>
            <a:r>
              <a:rPr/>
              <a:t> “Reminder“, </a:t>
            </a:r>
            <a:r>
              <a:rPr err="1"/>
              <a:t>Informieren</a:t>
            </a:r>
            <a:r>
              <a:rPr/>
              <a:t> </a:t>
            </a:r>
            <a:r>
              <a:rPr err="1"/>
              <a:t>hinsichtlich</a:t>
            </a:r>
            <a:r>
              <a:rPr/>
              <a:t> </a:t>
            </a:r>
            <a:r>
              <a:rPr err="1"/>
              <a:t>geltender</a:t>
            </a:r>
            <a:r>
              <a:rPr/>
              <a:t> </a:t>
            </a:r>
            <a:r>
              <a:rPr err="1"/>
              <a:t>Regeln</a:t>
            </a:r>
            <a:r>
              <a:rPr/>
              <a:t> </a:t>
            </a:r>
            <a:r>
              <a:rPr err="1"/>
              <a:t>wie</a:t>
            </a:r>
            <a:r>
              <a:rPr/>
              <a:t> </a:t>
            </a:r>
            <a:r>
              <a:rPr err="1"/>
              <a:t>Parkordnung</a:t>
            </a:r>
            <a:r>
              <a:rPr/>
              <a:t> </a:t>
            </a:r>
            <a:r>
              <a:rPr err="1"/>
              <a:t>oder</a:t>
            </a:r>
            <a:r>
              <a:rPr/>
              <a:t> </a:t>
            </a:r>
            <a:r>
              <a:rPr err="1"/>
              <a:t>Schulgelände</a:t>
            </a:r>
            <a:r>
              <a:rPr/>
              <a:t>)</a:t>
            </a:r>
          </a:p>
          <a:p>
            <a:pPr marL="171450" indent="-171450">
              <a:buSzPct val="100000"/>
              <a:buFont typeface="Arial"/>
              <a:buChar char="•"/>
              <a:defRPr sz="1200" b="0">
                <a:solidFill>
                  <a:srgbClr val="262626"/>
                </a:solidFill>
              </a:defRPr>
            </a:pPr>
            <a:r>
              <a:rPr err="1"/>
              <a:t>frühzeitiges</a:t>
            </a:r>
            <a:r>
              <a:rPr/>
              <a:t>, </a:t>
            </a:r>
            <a:r>
              <a:rPr err="1"/>
              <a:t>deeskalierendes</a:t>
            </a:r>
            <a:r>
              <a:rPr/>
              <a:t> </a:t>
            </a:r>
            <a:r>
              <a:rPr err="1"/>
              <a:t>Auftreten</a:t>
            </a:r>
            <a:r>
              <a:rPr/>
              <a:t> </a:t>
            </a:r>
            <a:r>
              <a:rPr err="1"/>
              <a:t>bei</a:t>
            </a:r>
            <a:r>
              <a:rPr/>
              <a:t> </a:t>
            </a:r>
            <a:r>
              <a:rPr err="1"/>
              <a:t>Konflikten</a:t>
            </a:r>
            <a:r>
              <a:rPr/>
              <a:t> und </a:t>
            </a:r>
            <a:r>
              <a:rPr err="1"/>
              <a:t>gewaltbeladenen</a:t>
            </a:r>
            <a:r>
              <a:rPr/>
              <a:t> </a:t>
            </a:r>
            <a:r>
              <a:rPr err="1"/>
              <a:t>Situationen</a:t>
            </a:r>
            <a:r>
              <a:rPr/>
              <a:t> (</a:t>
            </a:r>
            <a:r>
              <a:rPr err="1"/>
              <a:t>bspw</a:t>
            </a:r>
            <a:r>
              <a:rPr/>
              <a:t>. </a:t>
            </a:r>
            <a:r>
              <a:rPr err="1"/>
              <a:t>Flaschenwürfe</a:t>
            </a:r>
            <a:r>
              <a:rPr/>
              <a:t>, </a:t>
            </a:r>
            <a:r>
              <a:rPr err="1"/>
              <a:t>Sachbeschädigungen</a:t>
            </a:r>
            <a:r>
              <a:rPr/>
              <a:t>)</a:t>
            </a:r>
          </a:p>
          <a:p>
            <a:pPr marL="171450" indent="-171450">
              <a:buSzPct val="100000"/>
              <a:buFont typeface="Arial"/>
              <a:buChar char="•"/>
              <a:defRPr sz="1200" b="0">
                <a:solidFill>
                  <a:srgbClr val="262626"/>
                </a:solidFill>
              </a:defRPr>
            </a:pPr>
            <a:r>
              <a:rPr/>
              <a:t>„</a:t>
            </a:r>
            <a:r>
              <a:rPr err="1"/>
              <a:t>Botschafter</a:t>
            </a:r>
            <a:r>
              <a:rPr/>
              <a:t>“ für die Stadt (</a:t>
            </a:r>
            <a:r>
              <a:rPr err="1"/>
              <a:t>zeigt</a:t>
            </a:r>
            <a:r>
              <a:rPr/>
              <a:t>, </a:t>
            </a:r>
            <a:r>
              <a:rPr err="1"/>
              <a:t>dass</a:t>
            </a:r>
            <a:r>
              <a:rPr/>
              <a:t> </a:t>
            </a:r>
            <a:r>
              <a:rPr err="1"/>
              <a:t>Verwaltung</a:t>
            </a:r>
            <a:r>
              <a:rPr/>
              <a:t> </a:t>
            </a:r>
            <a:r>
              <a:rPr err="1"/>
              <a:t>nicht</a:t>
            </a:r>
            <a:r>
              <a:rPr/>
              <a:t> </a:t>
            </a:r>
            <a:r>
              <a:rPr err="1"/>
              <a:t>nur</a:t>
            </a:r>
            <a:r>
              <a:rPr/>
              <a:t> </a:t>
            </a:r>
            <a:r>
              <a:rPr err="1"/>
              <a:t>repressiv</a:t>
            </a:r>
            <a:r>
              <a:rPr/>
              <a:t> </a:t>
            </a:r>
            <a:r>
              <a:rPr err="1"/>
              <a:t>denkt</a:t>
            </a:r>
            <a:r>
              <a:rPr/>
              <a:t> und </a:t>
            </a:r>
            <a:r>
              <a:rPr err="1"/>
              <a:t>handelt</a:t>
            </a:r>
            <a:r>
              <a:rPr/>
              <a:t>)</a:t>
            </a:r>
          </a:p>
        </p:txBody>
      </p:sp>
      <p:sp>
        <p:nvSpPr>
          <p:cNvPr id="511" name="Titel 4"/>
          <p:cNvSpPr txBox="1">
            <a:spLocks noGrp="1"/>
          </p:cNvSpPr>
          <p:nvPr>
            <p:ph type="title"/>
          </p:nvPr>
        </p:nvSpPr>
        <p:spPr>
          <a:xfrm>
            <a:off x="910168" y="130627"/>
            <a:ext cx="3709959" cy="1864897"/>
          </a:xfrm>
          <a:prstGeom prst="rect">
            <a:avLst/>
          </a:prstGeom>
        </p:spPr>
        <p:txBody>
          <a:bodyPr/>
          <a:lstStyle/>
          <a:p>
            <a:r>
              <a:rPr/>
              <a:t>Rollen &amp; </a:t>
            </a:r>
            <a:r>
              <a:rPr err="1"/>
              <a:t>Tätigkeiten</a:t>
            </a:r>
            <a:endParaRPr/>
          </a:p>
        </p:txBody>
      </p:sp>
      <p:pic>
        <p:nvPicPr>
          <p:cNvPr id="512" name="Grafik 5" descr="Grafik 5"/>
          <p:cNvPicPr>
            <a:picLocks noChangeAspect="1"/>
          </p:cNvPicPr>
          <p:nvPr/>
        </p:nvPicPr>
        <p:blipFill rotWithShape="1">
          <a:blip r:embed="rId2" cstate="screen">
            <a:extLst>
              <a:ext uri="{28A0092B-C50C-407E-A947-70E740481C1C}">
                <a14:useLocalDpi xmlns:a14="http://schemas.microsoft.com/office/drawing/2010/main"/>
              </a:ext>
            </a:extLst>
          </a:blip>
          <a:srcRect t="3603"/>
          <a:stretch/>
        </p:blipFill>
        <p:spPr>
          <a:xfrm>
            <a:off x="5569094" y="106878"/>
            <a:ext cx="3955500" cy="2859746"/>
          </a:xfrm>
          <a:prstGeom prst="rect">
            <a:avLst/>
          </a:prstGeom>
          <a:ln w="12700">
            <a:miter lim="400000"/>
          </a:ln>
        </p:spPr>
      </p:pic>
      <p:pic>
        <p:nvPicPr>
          <p:cNvPr id="513" name="Grafik 6" descr="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9094" y="3075196"/>
            <a:ext cx="3348906" cy="2267400"/>
          </a:xfrm>
          <a:prstGeom prst="rect">
            <a:avLst/>
          </a:prstGeom>
          <a:ln w="12700">
            <a:miter lim="400000"/>
          </a:ln>
        </p:spPr>
      </p:pic>
      <p:pic>
        <p:nvPicPr>
          <p:cNvPr id="514" name="Grafik 9" descr="Grafik 9"/>
          <p:cNvPicPr>
            <a:picLocks noChangeAspect="1"/>
          </p:cNvPicPr>
          <p:nvPr/>
        </p:nvPicPr>
        <p:blipFill rotWithShape="1">
          <a:blip r:embed="rId4" cstate="screen">
            <a:extLst>
              <a:ext uri="{28A0092B-C50C-407E-A947-70E740481C1C}">
                <a14:useLocalDpi xmlns:a14="http://schemas.microsoft.com/office/drawing/2010/main"/>
              </a:ext>
            </a:extLst>
          </a:blip>
          <a:srcRect b="8864"/>
          <a:stretch/>
        </p:blipFill>
        <p:spPr>
          <a:xfrm>
            <a:off x="5569094" y="5451168"/>
            <a:ext cx="2441992" cy="1282141"/>
          </a:xfrm>
          <a:prstGeom prst="rect">
            <a:avLst/>
          </a:prstGeom>
          <a:ln w="12700">
            <a:miter lim="400000"/>
          </a:ln>
        </p:spPr>
      </p:pic>
      <p:pic>
        <p:nvPicPr>
          <p:cNvPr id="515" name="Grafik 11" descr="Grafik 11"/>
          <p:cNvPicPr>
            <a:picLocks noChangeAspect="1"/>
          </p:cNvPicPr>
          <p:nvPr/>
        </p:nvPicPr>
        <p:blipFill rotWithShape="1">
          <a:blip r:embed="rId5" cstate="screen">
            <a:extLst>
              <a:ext uri="{28A0092B-C50C-407E-A947-70E740481C1C}">
                <a14:useLocalDpi xmlns:a14="http://schemas.microsoft.com/office/drawing/2010/main"/>
              </a:ext>
            </a:extLst>
          </a:blip>
          <a:srcRect b="8644"/>
          <a:stretch/>
        </p:blipFill>
        <p:spPr>
          <a:xfrm>
            <a:off x="8091538" y="5438310"/>
            <a:ext cx="2218766" cy="1295000"/>
          </a:xfrm>
          <a:prstGeom prst="rect">
            <a:avLst/>
          </a:prstGeom>
          <a:ln w="12700">
            <a:miter lim="400000"/>
          </a:ln>
        </p:spPr>
      </p:pic>
      <p:pic>
        <p:nvPicPr>
          <p:cNvPr id="516" name="Grafik 13" descr="Grafik 13"/>
          <p:cNvPicPr>
            <a:picLocks noChangeAspect="1"/>
          </p:cNvPicPr>
          <p:nvPr/>
        </p:nvPicPr>
        <p:blipFill rotWithShape="1">
          <a:blip r:embed="rId6" cstate="screen">
            <a:extLst>
              <a:ext uri="{28A0092B-C50C-407E-A947-70E740481C1C}">
                <a14:useLocalDpi xmlns:a14="http://schemas.microsoft.com/office/drawing/2010/main"/>
              </a:ext>
            </a:extLst>
          </a:blip>
          <a:srcRect r="42465" b="8644"/>
          <a:stretch/>
        </p:blipFill>
        <p:spPr>
          <a:xfrm>
            <a:off x="10390758" y="5438309"/>
            <a:ext cx="1662698" cy="1295001"/>
          </a:xfrm>
          <a:prstGeom prst="rect">
            <a:avLst/>
          </a:prstGeom>
          <a:ln w="12700">
            <a:miter lim="400000"/>
          </a:ln>
        </p:spPr>
      </p:pic>
      <p:pic>
        <p:nvPicPr>
          <p:cNvPr id="517" name="Grafik 15" descr="Grafik 15"/>
          <p:cNvPicPr>
            <a:picLocks noChangeAspect="1"/>
          </p:cNvPicPr>
          <p:nvPr/>
        </p:nvPicPr>
        <p:blipFill rotWithShape="1">
          <a:blip r:embed="rId7" cstate="screen">
            <a:extLst>
              <a:ext uri="{28A0092B-C50C-407E-A947-70E740481C1C}">
                <a14:useLocalDpi xmlns:a14="http://schemas.microsoft.com/office/drawing/2010/main"/>
              </a:ext>
            </a:extLst>
          </a:blip>
          <a:srcRect l="9760" t="5398" r="404"/>
          <a:stretch/>
        </p:blipFill>
        <p:spPr>
          <a:xfrm rot="5400000">
            <a:off x="9409654" y="322822"/>
            <a:ext cx="2859744" cy="2427859"/>
          </a:xfrm>
          <a:prstGeom prst="rect">
            <a:avLst/>
          </a:prstGeom>
          <a:ln w="12700">
            <a:miter lim="400000"/>
          </a:ln>
        </p:spPr>
      </p:pic>
      <p:pic>
        <p:nvPicPr>
          <p:cNvPr id="518" name="Grafik 17" descr="Grafik 17"/>
          <p:cNvPicPr>
            <a:picLocks noChangeAspect="1"/>
          </p:cNvPicPr>
          <p:nvPr/>
        </p:nvPicPr>
        <p:blipFill rotWithShape="1">
          <a:blip r:embed="rId8" cstate="screen">
            <a:extLst>
              <a:ext uri="{28A0092B-C50C-407E-A947-70E740481C1C}">
                <a14:useLocalDpi xmlns:a14="http://schemas.microsoft.com/office/drawing/2010/main"/>
              </a:ext>
            </a:extLst>
          </a:blip>
          <a:srcRect t="8392"/>
          <a:stretch/>
        </p:blipFill>
        <p:spPr>
          <a:xfrm rot="5400000">
            <a:off x="9398471" y="2708012"/>
            <a:ext cx="2287334" cy="3022637"/>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944478E7-08AC-86D2-673D-B744AEECC257}"/>
              </a:ext>
            </a:extLst>
          </p:cNvPr>
          <p:cNvSpPr>
            <a:spLocks noGrp="1"/>
          </p:cNvSpPr>
          <p:nvPr>
            <p:ph type="title"/>
          </p:nvPr>
        </p:nvSpPr>
        <p:spPr>
          <a:xfrm>
            <a:off x="684953" y="118753"/>
            <a:ext cx="9596968" cy="1220807"/>
          </a:xfrm>
        </p:spPr>
        <p:txBody>
          <a:bodyPr>
            <a:normAutofit fontScale="90000"/>
          </a:bodyPr>
          <a:lstStyle/>
          <a:p>
            <a:r>
              <a:rPr lang="de-DE"/>
              <a:t>Oberbürgermeister Thomas Westphal zu Besuch, 05.08.2022</a:t>
            </a:r>
          </a:p>
        </p:txBody>
      </p:sp>
      <p:pic>
        <p:nvPicPr>
          <p:cNvPr id="5" name="Grafik 4">
            <a:extLst>
              <a:ext uri="{FF2B5EF4-FFF2-40B4-BE49-F238E27FC236}">
                <a16:creationId xmlns="" xmlns:a16="http://schemas.microsoft.com/office/drawing/2014/main" id="{833A31F2-D8AD-ADA1-0C00-89763C7FE9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58" r="1256"/>
          <a:stretch/>
        </p:blipFill>
        <p:spPr>
          <a:xfrm>
            <a:off x="656971" y="1605975"/>
            <a:ext cx="6177782" cy="4819995"/>
          </a:xfrm>
          <a:prstGeom prst="rect">
            <a:avLst/>
          </a:prstGeom>
        </p:spPr>
      </p:pic>
      <p:pic>
        <p:nvPicPr>
          <p:cNvPr id="6" name="Grafik 7" descr="Grafik 7">
            <a:extLst>
              <a:ext uri="{FF2B5EF4-FFF2-40B4-BE49-F238E27FC236}">
                <a16:creationId xmlns="" xmlns:a16="http://schemas.microsoft.com/office/drawing/2014/main" id="{913C10EC-4A25-F478-279B-06CE72D4B00A}"/>
              </a:ext>
            </a:extLst>
          </p:cNvPr>
          <p:cNvPicPr>
            <a:picLocks noChangeAspect="1"/>
          </p:cNvPicPr>
          <p:nvPr/>
        </p:nvPicPr>
        <p:blipFill>
          <a:blip r:embed="rId3"/>
          <a:stretch>
            <a:fillRect/>
          </a:stretch>
        </p:blipFill>
        <p:spPr>
          <a:xfrm>
            <a:off x="6926193" y="1606165"/>
            <a:ext cx="3355728" cy="4819805"/>
          </a:xfrm>
          <a:prstGeom prst="rect">
            <a:avLst/>
          </a:prstGeom>
          <a:ln w="12700">
            <a:miter lim="400000"/>
          </a:ln>
        </p:spPr>
      </p:pic>
    </p:spTree>
    <p:extLst>
      <p:ext uri="{BB962C8B-B14F-4D97-AF65-F5344CB8AC3E}">
        <p14:creationId xmlns:p14="http://schemas.microsoft.com/office/powerpoint/2010/main" val="71383139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Fußzeilenplatzhalter 2"/>
          <p:cNvSpPr txBox="1"/>
          <p:nvPr/>
        </p:nvSpPr>
        <p:spPr>
          <a:xfrm>
            <a:off x="1536701" y="6389687"/>
            <a:ext cx="6364817" cy="153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1300"/>
              </a:lnSpc>
              <a:defRPr sz="800">
                <a:solidFill>
                  <a:srgbClr val="999999"/>
                </a:solidFill>
                <a:latin typeface="Arial"/>
                <a:ea typeface="Arial"/>
                <a:cs typeface="Arial"/>
                <a:sym typeface="Arial"/>
              </a:defRPr>
            </a:lvl1pPr>
          </a:lstStyle>
          <a:p>
            <a:r>
              <a:rPr/>
              <a:t>Fußzeile eingeben über Ansicht / Kopf- und Fußzeile...</a:t>
            </a:r>
          </a:p>
        </p:txBody>
      </p:sp>
      <p:sp>
        <p:nvSpPr>
          <p:cNvPr id="538" name="Foliennummernplatzhalter 3"/>
          <p:cNvSpPr txBox="1">
            <a:spLocks noGrp="1"/>
          </p:cNvSpPr>
          <p:nvPr>
            <p:ph type="sldNum" sz="quarter" idx="2"/>
          </p:nvPr>
        </p:nvSpPr>
        <p:spPr>
          <a:xfrm>
            <a:off x="1200150" y="6389687"/>
            <a:ext cx="127001" cy="1536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pic>
        <p:nvPicPr>
          <p:cNvPr id="539" name="Grafik 4" descr="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30" y="88865"/>
            <a:ext cx="3585412" cy="1444224"/>
          </a:xfrm>
          <a:prstGeom prst="rect">
            <a:avLst/>
          </a:prstGeom>
          <a:ln w="12700">
            <a:miter lim="400000"/>
          </a:ln>
        </p:spPr>
      </p:pic>
      <p:pic>
        <p:nvPicPr>
          <p:cNvPr id="540" name="Grafik 5" descr="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8562" y="88865"/>
            <a:ext cx="4520355" cy="6712359"/>
          </a:xfrm>
          <a:prstGeom prst="rect">
            <a:avLst/>
          </a:prstGeom>
          <a:ln w="12700">
            <a:miter lim="400000"/>
          </a:ln>
        </p:spPr>
      </p:pic>
      <p:pic>
        <p:nvPicPr>
          <p:cNvPr id="542" name="Grafik 7" descr="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130" y="1301117"/>
            <a:ext cx="2327645" cy="3343178"/>
          </a:xfrm>
          <a:prstGeom prst="rect">
            <a:avLst/>
          </a:prstGeom>
          <a:ln w="12700">
            <a:miter lim="400000"/>
          </a:ln>
        </p:spPr>
      </p:pic>
      <p:pic>
        <p:nvPicPr>
          <p:cNvPr id="543" name="Grafik 6" descr="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3997" y="1301117"/>
            <a:ext cx="3273047" cy="747359"/>
          </a:xfrm>
          <a:prstGeom prst="rect">
            <a:avLst/>
          </a:prstGeom>
          <a:ln w="12700">
            <a:miter lim="400000"/>
          </a:ln>
        </p:spPr>
      </p:pic>
      <p:pic>
        <p:nvPicPr>
          <p:cNvPr id="545" name="Grafik 10" descr="Grafik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08459" y="3708851"/>
            <a:ext cx="2885461" cy="3031766"/>
          </a:xfrm>
          <a:prstGeom prst="rect">
            <a:avLst/>
          </a:prstGeom>
          <a:ln w="12700">
            <a:miter lim="400000"/>
          </a:ln>
        </p:spPr>
      </p:pic>
      <p:pic>
        <p:nvPicPr>
          <p:cNvPr id="547" name="Grafik 12" descr="Grafik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130" y="5716571"/>
            <a:ext cx="5478516" cy="1032184"/>
          </a:xfrm>
          <a:prstGeom prst="rect">
            <a:avLst/>
          </a:prstGeom>
          <a:ln w="12700">
            <a:miter lim="400000"/>
          </a:ln>
        </p:spPr>
      </p:pic>
      <p:pic>
        <p:nvPicPr>
          <p:cNvPr id="548" name="Grafik 13" descr="Grafik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04489" y="88865"/>
            <a:ext cx="4089431" cy="2606784"/>
          </a:xfrm>
          <a:prstGeom prst="rect">
            <a:avLst/>
          </a:prstGeom>
          <a:ln w="12700">
            <a:miter lim="400000"/>
          </a:ln>
        </p:spPr>
      </p:pic>
      <p:pic>
        <p:nvPicPr>
          <p:cNvPr id="549" name="Grafik 14" descr="Grafik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6267" y="2658697"/>
            <a:ext cx="4557653" cy="1113221"/>
          </a:xfrm>
          <a:prstGeom prst="rect">
            <a:avLst/>
          </a:prstGeom>
          <a:ln w="12700">
            <a:miter lim="400000"/>
          </a:ln>
        </p:spPr>
      </p:pic>
      <p:pic>
        <p:nvPicPr>
          <p:cNvPr id="541" name="Grafik 8" descr="Grafik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130" y="4122071"/>
            <a:ext cx="2997178" cy="1594499"/>
          </a:xfrm>
          <a:prstGeom prst="rect">
            <a:avLst/>
          </a:prstGeom>
          <a:ln w="12700">
            <a:miter lim="400000"/>
          </a:ln>
        </p:spPr>
      </p:pic>
      <p:pic>
        <p:nvPicPr>
          <p:cNvPr id="544" name="Grafik 9" descr="Grafik 9"/>
          <p:cNvPicPr>
            <a:picLocks noChangeAspect="1"/>
          </p:cNvPicPr>
          <p:nvPr/>
        </p:nvPicPr>
        <p:blipFill rotWithShape="1">
          <a:blip r:embed="rId11" cstate="screen">
            <a:extLst>
              <a:ext uri="{28A0092B-C50C-407E-A947-70E740481C1C}">
                <a14:useLocalDpi xmlns:a14="http://schemas.microsoft.com/office/drawing/2010/main"/>
              </a:ext>
            </a:extLst>
          </a:blip>
          <a:srcRect b="5350"/>
          <a:stretch/>
        </p:blipFill>
        <p:spPr>
          <a:xfrm>
            <a:off x="2117103" y="2369216"/>
            <a:ext cx="3102917" cy="2036529"/>
          </a:xfrm>
          <a:prstGeom prst="rect">
            <a:avLst/>
          </a:prstGeom>
          <a:ln w="12700">
            <a:miter lim="400000"/>
          </a:ln>
        </p:spPr>
      </p:pic>
      <p:sp>
        <p:nvSpPr>
          <p:cNvPr id="2" name="Titel 1">
            <a:extLst>
              <a:ext uri="{FF2B5EF4-FFF2-40B4-BE49-F238E27FC236}">
                <a16:creationId xmlns="" xmlns:a16="http://schemas.microsoft.com/office/drawing/2014/main" id="{6A25996B-75CC-3676-CCA5-DE43D6C014B4}"/>
              </a:ext>
            </a:extLst>
          </p:cNvPr>
          <p:cNvSpPr txBox="1">
            <a:spLocks/>
          </p:cNvSpPr>
          <p:nvPr/>
        </p:nvSpPr>
        <p:spPr>
          <a:xfrm>
            <a:off x="4649398" y="5330951"/>
            <a:ext cx="7444522" cy="1409666"/>
          </a:xfrm>
          <a:prstGeom prst="rect">
            <a:avLst/>
          </a:prstGeom>
          <a:solidFill>
            <a:schemeClr val="accent1">
              <a:alpha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8000" tIns="288000" rIns="288000" bIns="288000">
            <a:normAutofit fontScale="55000" lnSpcReduction="20000"/>
          </a:bodyPr>
          <a:lstStyle>
            <a:lvl1pPr marL="0" marR="0" indent="0" algn="l" defTabSz="896111" rtl="0" latinLnBrk="0">
              <a:lnSpc>
                <a:spcPct val="100000"/>
              </a:lnSpc>
              <a:spcBef>
                <a:spcPts val="0"/>
              </a:spcBef>
              <a:spcAft>
                <a:spcPts val="0"/>
              </a:spcAft>
              <a:buClrTx/>
              <a:buSzTx/>
              <a:buFontTx/>
              <a:buNone/>
              <a:tabLst/>
              <a:defRPr sz="2450" b="1" i="0" u="none" strike="noStrike" cap="none" spc="0" baseline="0">
                <a:solidFill>
                  <a:schemeClr val="accent3">
                    <a:lumOff val="44000"/>
                  </a:schemeClr>
                </a:solidFill>
                <a:uFillTx/>
                <a:latin typeface="Skolar Latin"/>
                <a:ea typeface="Skolar Latin"/>
                <a:cs typeface="Skolar Latin"/>
                <a:sym typeface="Skolar Latin"/>
              </a:defRPr>
            </a:lvl1pPr>
            <a:lvl2pPr marL="0" marR="0" indent="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2pPr>
            <a:lvl3pPr marL="0" marR="0" indent="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3pPr>
            <a:lvl4pPr marL="0" marR="0" indent="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4pPr>
            <a:lvl5pPr marL="0" marR="0" indent="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5pPr>
            <a:lvl6pPr marL="0" marR="0" indent="45720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6pPr>
            <a:lvl7pPr marL="0" marR="0" indent="91440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7pPr>
            <a:lvl8pPr marL="0" marR="0" indent="137160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8pPr>
            <a:lvl9pPr marL="0" marR="0" indent="1828800" algn="l" defTabSz="914400" rtl="0" latinLnBrk="0">
              <a:lnSpc>
                <a:spcPct val="100000"/>
              </a:lnSpc>
              <a:spcBef>
                <a:spcPts val="0"/>
              </a:spcBef>
              <a:spcAft>
                <a:spcPts val="0"/>
              </a:spcAft>
              <a:buClrTx/>
              <a:buSzTx/>
              <a:buFontTx/>
              <a:buNone/>
              <a:tabLst/>
              <a:defRPr sz="3000" b="1" i="0" u="sng" strike="noStrike" cap="none" spc="0" baseline="0">
                <a:solidFill>
                  <a:srgbClr val="323232"/>
                </a:solidFill>
                <a:uFillTx/>
                <a:latin typeface="Skolar Latin"/>
                <a:ea typeface="Skolar Latin"/>
                <a:cs typeface="Skolar Latin"/>
                <a:sym typeface="Skolar Latin"/>
              </a:defRPr>
            </a:lvl9pPr>
          </a:lstStyle>
          <a:p>
            <a:pPr hangingPunct="1"/>
            <a:r>
              <a:rPr lang="de-DE" sz="3200" u="sng"/>
              <a:t>Berichterstattung:</a:t>
            </a:r>
          </a:p>
          <a:p>
            <a:pPr hangingPunct="1"/>
            <a:r>
              <a:rPr lang="de-DE"/>
              <a:t>Radio 91.2: </a:t>
            </a:r>
            <a:r>
              <a:rPr lang="de-DE">
                <a:hlinkClick r:id="rId12"/>
              </a:rPr>
              <a:t>https://www.radio912.de/artikel/dortmund-guides-im-einsatz-1319720.html</a:t>
            </a:r>
            <a:r>
              <a:rPr lang="de-DE"/>
              <a:t/>
            </a:r>
            <a:br>
              <a:rPr lang="de-DE"/>
            </a:br>
            <a:r>
              <a:rPr lang="de-DE"/>
              <a:t>WDR Markt: </a:t>
            </a:r>
            <a:r>
              <a:rPr lang="de-DE">
                <a:hlinkClick r:id="rId13"/>
              </a:rPr>
              <a:t>https://youtu.be/9WFnuZQrwQU</a:t>
            </a:r>
            <a:r>
              <a:rPr lang="de-DE"/>
              <a:t/>
            </a:r>
            <a:br>
              <a:rPr lang="de-DE"/>
            </a:br>
            <a:r>
              <a:rPr lang="de-DE"/>
              <a:t>Dortmund Live: </a:t>
            </a:r>
            <a:r>
              <a:rPr lang="de-DE">
                <a:hlinkClick r:id="rId14"/>
              </a:rPr>
              <a:t>https://youtu.be/f_iPsxznEdA</a:t>
            </a:r>
            <a:endParaRPr lang="de-DE"/>
          </a:p>
        </p:txBody>
      </p:sp>
      <p:pic>
        <p:nvPicPr>
          <p:cNvPr id="546" name="Grafik 11" descr="Grafik 1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488017" y="5294255"/>
            <a:ext cx="3138180" cy="498124"/>
          </a:xfrm>
          <a:prstGeom prst="rect">
            <a:avLst/>
          </a:prstGeom>
          <a:ln w="12700">
            <a:miter lim="400000"/>
          </a:ln>
        </p:spPr>
      </p:pic>
      <p:sp>
        <p:nvSpPr>
          <p:cNvPr id="550" name="Titel 1"/>
          <p:cNvSpPr txBox="1">
            <a:spLocks noGrp="1"/>
          </p:cNvSpPr>
          <p:nvPr>
            <p:ph type="title"/>
          </p:nvPr>
        </p:nvSpPr>
        <p:spPr>
          <a:xfrm>
            <a:off x="4626197" y="2816599"/>
            <a:ext cx="3421313" cy="1594499"/>
          </a:xfrm>
          <a:prstGeom prst="rect">
            <a:avLst/>
          </a:prstGeom>
        </p:spPr>
        <p:txBody>
          <a:bodyPr>
            <a:normAutofit fontScale="90000"/>
          </a:bodyPr>
          <a:lstStyle>
            <a:lvl1pPr defTabSz="896111">
              <a:defRPr sz="2450"/>
            </a:lvl1pPr>
          </a:lstStyle>
          <a:p>
            <a:r>
              <a:rPr sz="2600" err="1"/>
              <a:t>Mediale</a:t>
            </a:r>
            <a:r>
              <a:rPr sz="2600"/>
              <a:t> </a:t>
            </a:r>
            <a:r>
              <a:rPr sz="2600" err="1"/>
              <a:t>Begleitung</a:t>
            </a:r>
            <a:r>
              <a:rPr sz="2600"/>
              <a:t> &amp; Social Media</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Fußzeilenplatzhalter 4"/>
          <p:cNvSpPr txBox="1"/>
          <p:nvPr/>
        </p:nvSpPr>
        <p:spPr>
          <a:xfrm>
            <a:off x="1536701" y="6389687"/>
            <a:ext cx="6364817" cy="153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1300"/>
              </a:lnSpc>
              <a:defRPr sz="800">
                <a:solidFill>
                  <a:srgbClr val="999999"/>
                </a:solidFill>
                <a:latin typeface="Arial"/>
                <a:ea typeface="Arial"/>
                <a:cs typeface="Arial"/>
                <a:sym typeface="Arial"/>
              </a:defRPr>
            </a:lvl1pPr>
          </a:lstStyle>
          <a:p>
            <a:r>
              <a:rPr/>
              <a:t>Fußzeile eingeben über Ansicht / Kopf- und Fußzeile...</a:t>
            </a:r>
          </a:p>
        </p:txBody>
      </p:sp>
      <p:sp>
        <p:nvSpPr>
          <p:cNvPr id="553" name="Titel 1"/>
          <p:cNvSpPr txBox="1">
            <a:spLocks noGrp="1"/>
          </p:cNvSpPr>
          <p:nvPr>
            <p:ph type="title"/>
          </p:nvPr>
        </p:nvSpPr>
        <p:spPr>
          <a:xfrm>
            <a:off x="116525" y="112273"/>
            <a:ext cx="6004600" cy="2712309"/>
          </a:xfrm>
          <a:prstGeom prst="rect">
            <a:avLst/>
          </a:prstGeom>
        </p:spPr>
        <p:txBody>
          <a:bodyPr anchor="t"/>
          <a:lstStyle/>
          <a:p>
            <a:pPr>
              <a:defRPr sz="1600"/>
            </a:pPr>
            <a:r>
              <a:rPr>
                <a:solidFill>
                  <a:schemeClr val="tx1"/>
                </a:solidFill>
              </a:rPr>
              <a:t>Stadt nach Acht Konferenz, 01.09.-02.09.2022</a:t>
            </a:r>
            <a:br>
              <a:rPr>
                <a:solidFill>
                  <a:schemeClr val="tx1"/>
                </a:solidFill>
              </a:rPr>
            </a:br>
            <a:r>
              <a:rPr sz="1400" b="0">
                <a:solidFill>
                  <a:schemeClr val="tx1"/>
                </a:solidFill>
              </a:rPr>
              <a:t>Das Panel </a:t>
            </a:r>
            <a:r>
              <a:rPr sz="1400">
                <a:solidFill>
                  <a:schemeClr val="tx1"/>
                </a:solidFill>
              </a:rPr>
              <a:t>„Dortmund Guides </a:t>
            </a:r>
            <a:r>
              <a:rPr lang="de-DE" sz="1400" smtClean="0">
                <a:solidFill>
                  <a:schemeClr val="tx1"/>
                </a:solidFill>
              </a:rPr>
              <a:t>–</a:t>
            </a:r>
            <a:r>
              <a:rPr sz="1400" smtClean="0">
                <a:solidFill>
                  <a:schemeClr val="tx1"/>
                </a:solidFill>
              </a:rPr>
              <a:t> Kommunales</a:t>
            </a:r>
            <a:r>
              <a:rPr lang="de-DE" sz="1400" smtClean="0">
                <a:solidFill>
                  <a:schemeClr val="tx1"/>
                </a:solidFill>
              </a:rPr>
              <a:t> </a:t>
            </a:r>
            <a:r>
              <a:rPr sz="1400" smtClean="0">
                <a:solidFill>
                  <a:schemeClr val="tx1"/>
                </a:solidFill>
              </a:rPr>
              <a:t>Konfliktmanagement</a:t>
            </a:r>
            <a:r>
              <a:rPr sz="1400">
                <a:solidFill>
                  <a:schemeClr val="tx1"/>
                </a:solidFill>
              </a:rPr>
              <a:t>“ </a:t>
            </a:r>
            <a:r>
              <a:rPr sz="1400" b="0">
                <a:solidFill>
                  <a:schemeClr val="tx1"/>
                </a:solidFill>
              </a:rPr>
              <a:t>im Rahmen der Stadt nach Acht Konferenz sorgt für Aufmerksamkeit und Interesse über die Stadtgrenzen </a:t>
            </a:r>
            <a:r>
              <a:rPr sz="1400" b="0" smtClean="0">
                <a:solidFill>
                  <a:schemeClr val="tx1"/>
                </a:solidFill>
              </a:rPr>
              <a:t>hinaus.</a:t>
            </a:r>
            <a:r>
              <a:rPr lang="de-DE" sz="1400" b="0" smtClean="0">
                <a:solidFill>
                  <a:schemeClr val="tx1"/>
                </a:solidFill>
              </a:rPr>
              <a:t> </a:t>
            </a:r>
            <a:r>
              <a:rPr sz="1400" b="0" smtClean="0">
                <a:solidFill>
                  <a:schemeClr val="tx1"/>
                </a:solidFill>
              </a:rPr>
              <a:t>Die </a:t>
            </a:r>
            <a:r>
              <a:rPr sz="1400" b="0">
                <a:solidFill>
                  <a:schemeClr val="tx1"/>
                </a:solidFill>
              </a:rPr>
              <a:t>ressortübergreifende Zusammenarbeit in Dortmund erntet große Anerkennung. Es folgt eine Einladung zur Präsentation des Projektes im </a:t>
            </a:r>
            <a:r>
              <a:rPr sz="1400">
                <a:solidFill>
                  <a:schemeClr val="tx1"/>
                </a:solidFill>
              </a:rPr>
              <a:t>„Netzwerk Kommunales Konfliktmanagement“ </a:t>
            </a:r>
            <a:r>
              <a:rPr sz="1400" b="0">
                <a:solidFill>
                  <a:schemeClr val="tx1"/>
                </a:solidFill>
              </a:rPr>
              <a:t>organisiert durch das </a:t>
            </a:r>
            <a:r>
              <a:rPr sz="1400">
                <a:solidFill>
                  <a:schemeClr val="tx1"/>
                </a:solidFill>
              </a:rPr>
              <a:t>Sozialreferat der Stadt München</a:t>
            </a:r>
            <a:r>
              <a:rPr sz="1400" b="0">
                <a:solidFill>
                  <a:schemeClr val="tx1"/>
                </a:solidFill>
              </a:rPr>
              <a:t>.</a:t>
            </a:r>
          </a:p>
        </p:txBody>
      </p:sp>
      <p:sp>
        <p:nvSpPr>
          <p:cNvPr id="554" name="Foliennummernplatzhalter 5"/>
          <p:cNvSpPr txBox="1">
            <a:spLocks noGrp="1"/>
          </p:cNvSpPr>
          <p:nvPr>
            <p:ph type="sldNum" sz="quarter" idx="2"/>
          </p:nvPr>
        </p:nvSpPr>
        <p:spPr>
          <a:xfrm>
            <a:off x="1200150" y="6389687"/>
            <a:ext cx="127001" cy="1536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pic>
        <p:nvPicPr>
          <p:cNvPr id="555" name="Grafik 6" descr="Grafik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222748" y="4456902"/>
            <a:ext cx="2841812" cy="2316190"/>
          </a:xfrm>
          <a:prstGeom prst="rect">
            <a:avLst/>
          </a:prstGeom>
          <a:ln w="12700">
            <a:miter lim="400000"/>
          </a:ln>
        </p:spPr>
      </p:pic>
      <p:pic>
        <p:nvPicPr>
          <p:cNvPr id="556" name="Grafik 7" descr="Grafik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22748" y="96338"/>
            <a:ext cx="5788940" cy="4247352"/>
          </a:xfrm>
          <a:prstGeom prst="rect">
            <a:avLst/>
          </a:prstGeom>
          <a:ln w="12700">
            <a:miter lim="400000"/>
          </a:ln>
        </p:spPr>
      </p:pic>
      <p:pic>
        <p:nvPicPr>
          <p:cNvPr id="557" name="Grafik 8" descr="Grafik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166186" y="4456901"/>
            <a:ext cx="2845502" cy="2316192"/>
          </a:xfrm>
          <a:prstGeom prst="rect">
            <a:avLst/>
          </a:prstGeom>
          <a:ln w="12700">
            <a:miter lim="400000"/>
          </a:ln>
        </p:spPr>
      </p:pic>
      <p:pic>
        <p:nvPicPr>
          <p:cNvPr id="558" name="Grafik 10" descr="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524" y="2403890"/>
            <a:ext cx="3246997" cy="2165099"/>
          </a:xfrm>
          <a:prstGeom prst="rect">
            <a:avLst/>
          </a:prstGeom>
          <a:ln w="12700">
            <a:miter lim="400000"/>
          </a:ln>
        </p:spPr>
      </p:pic>
      <p:pic>
        <p:nvPicPr>
          <p:cNvPr id="559" name="Grafik 11" descr="Grafik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01925" y="2949223"/>
            <a:ext cx="2619199" cy="3821132"/>
          </a:xfrm>
          <a:prstGeom prst="rect">
            <a:avLst/>
          </a:prstGeom>
          <a:ln w="12700">
            <a:miter lim="400000"/>
          </a:ln>
        </p:spPr>
      </p:pic>
      <p:pic>
        <p:nvPicPr>
          <p:cNvPr id="560" name="Grafik 13" descr="Grafik 1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16524" y="4607993"/>
            <a:ext cx="3243897" cy="21651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Inhaltsplatzhalter 1"/>
          <p:cNvSpPr txBox="1">
            <a:spLocks noGrp="1"/>
          </p:cNvSpPr>
          <p:nvPr>
            <p:ph type="body" sz="quarter" idx="1"/>
          </p:nvPr>
        </p:nvSpPr>
        <p:spPr>
          <a:xfrm>
            <a:off x="910168" y="1614500"/>
            <a:ext cx="4504267" cy="2387594"/>
          </a:xfrm>
          <a:prstGeom prst="rect">
            <a:avLst/>
          </a:prstGeom>
        </p:spPr>
        <p:txBody>
          <a:bodyPr>
            <a:normAutofit/>
          </a:bodyPr>
          <a:lstStyle/>
          <a:p>
            <a:pPr defTabSz="905255">
              <a:spcBef>
                <a:spcPts val="500"/>
              </a:spcBef>
              <a:defRPr sz="1979"/>
            </a:pPr>
            <a:r>
              <a:rPr err="1"/>
              <a:t>Polizei</a:t>
            </a:r>
            <a:endParaRPr/>
          </a:p>
          <a:p>
            <a:pPr defTabSz="905255">
              <a:spcBef>
                <a:spcPts val="500"/>
              </a:spcBef>
              <a:defRPr sz="1386" b="0"/>
            </a:pPr>
            <a:r>
              <a:rPr lang="de-DE" sz="1400"/>
              <a:t>„[…] Die eingesetzten Dortmund Guides [haben] mit dazu beigetragen, dass sich die Einsatz- und Beschwerdelage an den Treffpunkten größerer Personenansammlungen wie dem Westpark, der </a:t>
            </a:r>
            <a:r>
              <a:rPr lang="de-DE" sz="1400" err="1"/>
              <a:t>Möllerbrücke</a:t>
            </a:r>
            <a:r>
              <a:rPr lang="de-DE" sz="1400"/>
              <a:t> und des U-Turms verringert hat. […]</a:t>
            </a:r>
            <a:r>
              <a:rPr lang="de-DE" sz="1400">
                <a:solidFill>
                  <a:srgbClr val="000000"/>
                </a:solidFill>
              </a:rPr>
              <a:t> Zusammenfassend wird die Arbeit der Dortmund Guides für sehr gut befunden und diese sollten weiterhin auch dauerhaft eingesetzt werden.“</a:t>
            </a:r>
            <a:r>
              <a:rPr lang="de-DE" sz="1600"/>
              <a:t/>
            </a:r>
            <a:br>
              <a:rPr lang="de-DE" sz="1600"/>
            </a:br>
            <a:r>
              <a:rPr lang="de-DE" sz="1400" b="1"/>
              <a:t>Michael Großmann, EPHK, PI 1, Leiter Polizeiwache Mitte</a:t>
            </a:r>
          </a:p>
        </p:txBody>
      </p:sp>
      <p:sp>
        <p:nvSpPr>
          <p:cNvPr id="564" name="Inhaltsplatzhalter 2"/>
          <p:cNvSpPr txBox="1"/>
          <p:nvPr/>
        </p:nvSpPr>
        <p:spPr>
          <a:xfrm>
            <a:off x="6174441" y="1614500"/>
            <a:ext cx="4506384" cy="1892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lnSpcReduction="10000"/>
          </a:bodyPr>
          <a:lstStyle/>
          <a:p>
            <a:pPr>
              <a:spcBef>
                <a:spcPts val="600"/>
              </a:spcBef>
              <a:defRPr sz="2000" b="1"/>
            </a:pPr>
            <a:r>
              <a:rPr err="1"/>
              <a:t>Ordnungsamt</a:t>
            </a:r>
            <a:endParaRPr/>
          </a:p>
          <a:p>
            <a:pPr>
              <a:spcBef>
                <a:spcPts val="600"/>
              </a:spcBef>
              <a:defRPr sz="1400">
                <a:solidFill>
                  <a:srgbClr val="000000"/>
                </a:solidFill>
              </a:defRPr>
            </a:pPr>
            <a:r>
              <a:rPr/>
              <a:t>„[…] Eine </a:t>
            </a:r>
            <a:r>
              <a:rPr err="1"/>
              <a:t>offene</a:t>
            </a:r>
            <a:r>
              <a:rPr/>
              <a:t> und </a:t>
            </a:r>
            <a:r>
              <a:rPr err="1"/>
              <a:t>nachhaltige</a:t>
            </a:r>
            <a:r>
              <a:rPr/>
              <a:t> </a:t>
            </a:r>
            <a:r>
              <a:rPr err="1"/>
              <a:t>Gefahrenabwehr</a:t>
            </a:r>
            <a:r>
              <a:rPr/>
              <a:t> </a:t>
            </a:r>
            <a:r>
              <a:rPr err="1"/>
              <a:t>beginnt</a:t>
            </a:r>
            <a:r>
              <a:rPr/>
              <a:t> </a:t>
            </a:r>
            <a:r>
              <a:rPr err="1"/>
              <a:t>aber</a:t>
            </a:r>
            <a:r>
              <a:rPr/>
              <a:t> </a:t>
            </a:r>
            <a:r>
              <a:rPr err="1"/>
              <a:t>immer</a:t>
            </a:r>
            <a:r>
              <a:rPr/>
              <a:t> </a:t>
            </a:r>
            <a:r>
              <a:rPr err="1"/>
              <a:t>mit</a:t>
            </a:r>
            <a:r>
              <a:rPr/>
              <a:t> </a:t>
            </a:r>
            <a:r>
              <a:rPr err="1"/>
              <a:t>guter</a:t>
            </a:r>
            <a:r>
              <a:rPr/>
              <a:t> </a:t>
            </a:r>
            <a:r>
              <a:rPr err="1"/>
              <a:t>Kommunikation</a:t>
            </a:r>
            <a:r>
              <a:rPr/>
              <a:t> – und </a:t>
            </a:r>
            <a:r>
              <a:rPr err="1"/>
              <a:t>genau</a:t>
            </a:r>
            <a:r>
              <a:rPr/>
              <a:t> </a:t>
            </a:r>
            <a:r>
              <a:rPr err="1"/>
              <a:t>diese</a:t>
            </a:r>
            <a:r>
              <a:rPr/>
              <a:t> </a:t>
            </a:r>
            <a:r>
              <a:rPr err="1"/>
              <a:t>Kommunikation</a:t>
            </a:r>
            <a:r>
              <a:rPr/>
              <a:t> </a:t>
            </a:r>
            <a:r>
              <a:rPr err="1"/>
              <a:t>leisten</a:t>
            </a:r>
            <a:r>
              <a:rPr/>
              <a:t> die Dortmund Guides in </a:t>
            </a:r>
            <a:r>
              <a:rPr err="1"/>
              <a:t>hervorragender</a:t>
            </a:r>
            <a:r>
              <a:rPr/>
              <a:t> Weise und </a:t>
            </a:r>
            <a:r>
              <a:rPr err="1"/>
              <a:t>weit</a:t>
            </a:r>
            <a:r>
              <a:rPr/>
              <a:t> </a:t>
            </a:r>
            <a:r>
              <a:rPr err="1"/>
              <a:t>im</a:t>
            </a:r>
            <a:r>
              <a:rPr/>
              <a:t> </a:t>
            </a:r>
            <a:r>
              <a:rPr err="1"/>
              <a:t>Vorfeld</a:t>
            </a:r>
            <a:r>
              <a:rPr/>
              <a:t> von </a:t>
            </a:r>
            <a:r>
              <a:rPr err="1"/>
              <a:t>Eskalationen</a:t>
            </a:r>
            <a:r>
              <a:rPr/>
              <a:t>. […]</a:t>
            </a:r>
            <a:r>
              <a:rPr sz="1200"/>
              <a:t> </a:t>
            </a:r>
            <a:r>
              <a:rPr/>
              <a:t>Die </a:t>
            </a:r>
            <a:r>
              <a:rPr err="1"/>
              <a:t>Fortsetzung</a:t>
            </a:r>
            <a:r>
              <a:rPr/>
              <a:t> und </a:t>
            </a:r>
            <a:r>
              <a:rPr err="1"/>
              <a:t>Ausweitung</a:t>
            </a:r>
            <a:r>
              <a:rPr/>
              <a:t> der Arbeit der Dortmund Guides </a:t>
            </a:r>
            <a:r>
              <a:rPr err="1"/>
              <a:t>wäre</a:t>
            </a:r>
            <a:r>
              <a:rPr/>
              <a:t> </a:t>
            </a:r>
            <a:r>
              <a:rPr err="1"/>
              <a:t>aus</a:t>
            </a:r>
            <a:r>
              <a:rPr/>
              <a:t> Sicht des </a:t>
            </a:r>
            <a:r>
              <a:rPr err="1"/>
              <a:t>Ordnungsamtes</a:t>
            </a:r>
            <a:r>
              <a:rPr/>
              <a:t> </a:t>
            </a:r>
            <a:r>
              <a:rPr err="1"/>
              <a:t>sehr</a:t>
            </a:r>
            <a:r>
              <a:rPr/>
              <a:t> </a:t>
            </a:r>
            <a:r>
              <a:rPr err="1"/>
              <a:t>zu</a:t>
            </a:r>
            <a:r>
              <a:rPr/>
              <a:t> </a:t>
            </a:r>
            <a:r>
              <a:rPr err="1"/>
              <a:t>begrüßen</a:t>
            </a:r>
            <a:r>
              <a:rPr/>
              <a:t>.“</a:t>
            </a:r>
            <a:r>
              <a:rPr lang="de-DE"/>
              <a:t/>
            </a:r>
            <a:br>
              <a:rPr lang="de-DE"/>
            </a:br>
            <a:r>
              <a:rPr lang="de-DE" b="1"/>
              <a:t>Heike </a:t>
            </a:r>
            <a:r>
              <a:rPr lang="de-DE" b="1" err="1"/>
              <a:t>Tasillo</a:t>
            </a:r>
            <a:r>
              <a:rPr lang="de-DE" b="1"/>
              <a:t>, </a:t>
            </a:r>
            <a:r>
              <a:rPr lang="de-DE" b="1" err="1"/>
              <a:t>Stv</a:t>
            </a:r>
            <a:r>
              <a:rPr lang="de-DE" b="1"/>
              <a:t>. Fachbereichsleiterin Ordnungsamt</a:t>
            </a:r>
            <a:endParaRPr b="1"/>
          </a:p>
        </p:txBody>
      </p:sp>
      <p:sp>
        <p:nvSpPr>
          <p:cNvPr id="566" name="Titel 5"/>
          <p:cNvSpPr txBox="1">
            <a:spLocks noGrp="1"/>
          </p:cNvSpPr>
          <p:nvPr>
            <p:ph type="title"/>
          </p:nvPr>
        </p:nvSpPr>
        <p:spPr>
          <a:xfrm>
            <a:off x="910168" y="118753"/>
            <a:ext cx="9596967" cy="1220807"/>
          </a:xfrm>
          <a:prstGeom prst="rect">
            <a:avLst/>
          </a:prstGeom>
        </p:spPr>
        <p:txBody>
          <a:bodyPr/>
          <a:lstStyle/>
          <a:p>
            <a:r>
              <a:rPr/>
              <a:t>Evaluation der beteiligten Ressorts</a:t>
            </a:r>
          </a:p>
        </p:txBody>
      </p:sp>
      <p:sp>
        <p:nvSpPr>
          <p:cNvPr id="567" name="Inhaltsplatzhalter 1"/>
          <p:cNvSpPr txBox="1"/>
          <p:nvPr/>
        </p:nvSpPr>
        <p:spPr>
          <a:xfrm>
            <a:off x="6096000" y="4008392"/>
            <a:ext cx="4504267"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600"/>
              </a:spcBef>
              <a:defRPr sz="2000" b="1"/>
            </a:pPr>
            <a:r>
              <a:rPr err="1"/>
              <a:t>Jugendamt</a:t>
            </a:r>
            <a:endParaRPr/>
          </a:p>
          <a:p>
            <a:pPr>
              <a:spcBef>
                <a:spcPts val="600"/>
              </a:spcBef>
              <a:defRPr sz="1400">
                <a:solidFill>
                  <a:srgbClr val="000000"/>
                </a:solidFill>
              </a:defRPr>
            </a:pPr>
            <a:r>
              <a:rPr/>
              <a:t>„Das </a:t>
            </a:r>
            <a:r>
              <a:rPr err="1"/>
              <a:t>Jugendamt</a:t>
            </a:r>
            <a:r>
              <a:rPr/>
              <a:t> hat </a:t>
            </a:r>
            <a:r>
              <a:rPr err="1"/>
              <a:t>ein</a:t>
            </a:r>
            <a:r>
              <a:rPr/>
              <a:t> </a:t>
            </a:r>
            <a:r>
              <a:rPr err="1"/>
              <a:t>großes</a:t>
            </a:r>
            <a:r>
              <a:rPr/>
              <a:t> Interesse </a:t>
            </a:r>
            <a:r>
              <a:rPr err="1"/>
              <a:t>daran</a:t>
            </a:r>
            <a:r>
              <a:rPr/>
              <a:t> die </a:t>
            </a:r>
            <a:r>
              <a:rPr err="1"/>
              <a:t>Konzeption</a:t>
            </a:r>
            <a:r>
              <a:rPr/>
              <a:t> </a:t>
            </a:r>
            <a:r>
              <a:rPr err="1"/>
              <a:t>im</a:t>
            </a:r>
            <a:r>
              <a:rPr/>
              <a:t> </a:t>
            </a:r>
            <a:r>
              <a:rPr err="1"/>
              <a:t>Rahmen</a:t>
            </a:r>
            <a:r>
              <a:rPr/>
              <a:t>  der </a:t>
            </a:r>
            <a:r>
              <a:rPr err="1"/>
              <a:t>aufsuchenden</a:t>
            </a:r>
            <a:r>
              <a:rPr/>
              <a:t> </a:t>
            </a:r>
            <a:r>
              <a:rPr err="1"/>
              <a:t>Jugendarbeit</a:t>
            </a:r>
            <a:r>
              <a:rPr/>
              <a:t>  </a:t>
            </a:r>
            <a:r>
              <a:rPr err="1"/>
              <a:t>mit</a:t>
            </a:r>
            <a:r>
              <a:rPr/>
              <a:t> dem </a:t>
            </a:r>
            <a:r>
              <a:rPr err="1"/>
              <a:t>Konzept</a:t>
            </a:r>
            <a:r>
              <a:rPr/>
              <a:t> der </a:t>
            </a:r>
            <a:r>
              <a:rPr err="1"/>
              <a:t>Dortmunder</a:t>
            </a:r>
            <a:r>
              <a:rPr/>
              <a:t> Guides </a:t>
            </a:r>
            <a:r>
              <a:rPr err="1"/>
              <a:t>zu</a:t>
            </a:r>
            <a:r>
              <a:rPr/>
              <a:t> </a:t>
            </a:r>
            <a:r>
              <a:rPr err="1"/>
              <a:t>verknüpfen</a:t>
            </a:r>
            <a:r>
              <a:rPr/>
              <a:t>.“ </a:t>
            </a:r>
            <a:endParaRPr lang="de-DE"/>
          </a:p>
          <a:p>
            <a:pPr>
              <a:spcBef>
                <a:spcPts val="600"/>
              </a:spcBef>
              <a:defRPr sz="1400">
                <a:solidFill>
                  <a:srgbClr val="000000"/>
                </a:solidFill>
              </a:defRPr>
            </a:pPr>
            <a:r>
              <a:rPr lang="de-DE" b="1"/>
              <a:t>Dr. Annette </a:t>
            </a:r>
            <a:r>
              <a:rPr lang="de-DE" b="1" err="1"/>
              <a:t>Frenzke-Kulbach</a:t>
            </a:r>
            <a:r>
              <a:rPr lang="de-DE" b="1"/>
              <a:t>, Leiterin Jugendamt</a:t>
            </a:r>
          </a:p>
        </p:txBody>
      </p:sp>
      <p:sp>
        <p:nvSpPr>
          <p:cNvPr id="568" name="Inhaltsplatzhalter 1"/>
          <p:cNvSpPr txBox="1"/>
          <p:nvPr/>
        </p:nvSpPr>
        <p:spPr>
          <a:xfrm>
            <a:off x="910168" y="4002094"/>
            <a:ext cx="4504267" cy="2108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600"/>
              </a:spcBef>
              <a:defRPr sz="2000" b="1"/>
            </a:pPr>
            <a:r>
              <a:rPr err="1"/>
              <a:t>Grünflächenamt</a:t>
            </a:r>
            <a:endParaRPr/>
          </a:p>
          <a:p>
            <a:pPr>
              <a:spcBef>
                <a:spcPts val="600"/>
              </a:spcBef>
              <a:defRPr sz="1400">
                <a:solidFill>
                  <a:srgbClr val="000000"/>
                </a:solidFill>
              </a:defRPr>
            </a:pPr>
            <a:r>
              <a:rPr/>
              <a:t>„[…] </a:t>
            </a:r>
            <a:r>
              <a:rPr err="1"/>
              <a:t>Durch</a:t>
            </a:r>
            <a:r>
              <a:rPr/>
              <a:t> das </a:t>
            </a:r>
            <a:r>
              <a:rPr err="1"/>
              <a:t>geschulte</a:t>
            </a:r>
            <a:r>
              <a:rPr/>
              <a:t> </a:t>
            </a:r>
            <a:r>
              <a:rPr err="1"/>
              <a:t>Auftreten</a:t>
            </a:r>
            <a:r>
              <a:rPr/>
              <a:t> der Guides auf </a:t>
            </a:r>
            <a:r>
              <a:rPr err="1"/>
              <a:t>Augenhöhe</a:t>
            </a:r>
            <a:r>
              <a:rPr/>
              <a:t> und die </a:t>
            </a:r>
            <a:r>
              <a:rPr err="1"/>
              <a:t>Kommunikation</a:t>
            </a:r>
            <a:r>
              <a:rPr/>
              <a:t> </a:t>
            </a:r>
            <a:r>
              <a:rPr err="1"/>
              <a:t>mit</a:t>
            </a:r>
            <a:r>
              <a:rPr/>
              <a:t> </a:t>
            </a:r>
            <a:r>
              <a:rPr err="1"/>
              <a:t>gleicher</a:t>
            </a:r>
            <a:r>
              <a:rPr/>
              <a:t> </a:t>
            </a:r>
            <a:r>
              <a:rPr err="1"/>
              <a:t>Sprache</a:t>
            </a:r>
            <a:r>
              <a:rPr/>
              <a:t> </a:t>
            </a:r>
            <a:r>
              <a:rPr err="1"/>
              <a:t>wird</a:t>
            </a:r>
            <a:r>
              <a:rPr/>
              <a:t> </a:t>
            </a:r>
            <a:r>
              <a:rPr err="1"/>
              <a:t>ein</a:t>
            </a:r>
            <a:r>
              <a:rPr/>
              <a:t> </a:t>
            </a:r>
            <a:r>
              <a:rPr err="1"/>
              <a:t>Verhältnis</a:t>
            </a:r>
            <a:r>
              <a:rPr/>
              <a:t> </a:t>
            </a:r>
            <a:r>
              <a:rPr err="1"/>
              <a:t>mit</a:t>
            </a:r>
            <a:r>
              <a:rPr/>
              <a:t> den </a:t>
            </a:r>
            <a:r>
              <a:rPr err="1"/>
              <a:t>Westparkbesuchern</a:t>
            </a:r>
            <a:r>
              <a:rPr/>
              <a:t> </a:t>
            </a:r>
            <a:r>
              <a:rPr err="1"/>
              <a:t>hergestellt</a:t>
            </a:r>
            <a:r>
              <a:rPr/>
              <a:t> und die Guides </a:t>
            </a:r>
            <a:r>
              <a:rPr err="1"/>
              <a:t>wurden</a:t>
            </a:r>
            <a:r>
              <a:rPr/>
              <a:t> schnell </a:t>
            </a:r>
            <a:r>
              <a:rPr err="1"/>
              <a:t>als</a:t>
            </a:r>
            <a:r>
              <a:rPr/>
              <a:t> "</a:t>
            </a:r>
            <a:r>
              <a:rPr err="1"/>
              <a:t>bekanntes</a:t>
            </a:r>
            <a:r>
              <a:rPr/>
              <a:t> </a:t>
            </a:r>
            <a:r>
              <a:rPr err="1"/>
              <a:t>Gesicht</a:t>
            </a:r>
            <a:r>
              <a:rPr/>
              <a:t>" </a:t>
            </a:r>
            <a:r>
              <a:rPr err="1"/>
              <a:t>im</a:t>
            </a:r>
            <a:r>
              <a:rPr/>
              <a:t> Park </a:t>
            </a:r>
            <a:r>
              <a:rPr err="1"/>
              <a:t>etabliert</a:t>
            </a:r>
            <a:r>
              <a:rPr/>
              <a:t> und </a:t>
            </a:r>
            <a:r>
              <a:rPr err="1"/>
              <a:t>ernst</a:t>
            </a:r>
            <a:r>
              <a:rPr/>
              <a:t> </a:t>
            </a:r>
            <a:r>
              <a:rPr err="1"/>
              <a:t>genommen</a:t>
            </a:r>
            <a:r>
              <a:rPr/>
              <a:t>. Ich </a:t>
            </a:r>
            <a:r>
              <a:rPr err="1"/>
              <a:t>würde</a:t>
            </a:r>
            <a:r>
              <a:rPr/>
              <a:t> mir </a:t>
            </a:r>
            <a:r>
              <a:rPr err="1"/>
              <a:t>daher</a:t>
            </a:r>
            <a:r>
              <a:rPr/>
              <a:t> </a:t>
            </a:r>
            <a:r>
              <a:rPr err="1"/>
              <a:t>wünschen</a:t>
            </a:r>
            <a:r>
              <a:rPr/>
              <a:t>, </a:t>
            </a:r>
            <a:r>
              <a:rPr err="1"/>
              <a:t>wenn</a:t>
            </a:r>
            <a:r>
              <a:rPr/>
              <a:t> dieses </a:t>
            </a:r>
            <a:r>
              <a:rPr err="1"/>
              <a:t>Projekt</a:t>
            </a:r>
            <a:r>
              <a:rPr/>
              <a:t> </a:t>
            </a:r>
            <a:r>
              <a:rPr err="1"/>
              <a:t>auch</a:t>
            </a:r>
            <a:r>
              <a:rPr/>
              <a:t> </a:t>
            </a:r>
            <a:r>
              <a:rPr err="1"/>
              <a:t>weiterhin</a:t>
            </a:r>
            <a:r>
              <a:rPr/>
              <a:t> </a:t>
            </a:r>
            <a:r>
              <a:rPr err="1"/>
              <a:t>fortgeführt</a:t>
            </a:r>
            <a:r>
              <a:rPr/>
              <a:t> </a:t>
            </a:r>
            <a:r>
              <a:rPr err="1"/>
              <a:t>wird</a:t>
            </a:r>
            <a:r>
              <a:rPr/>
              <a:t>.“</a:t>
            </a:r>
            <a:r>
              <a:rPr lang="de-DE"/>
              <a:t>, </a:t>
            </a:r>
            <a:br>
              <a:rPr lang="de-DE"/>
            </a:br>
            <a:r>
              <a:rPr lang="de-DE" b="1"/>
              <a:t>Heiko Just, Abteilungsleiter Grünflächenamt</a:t>
            </a:r>
            <a:endParaRPr b="1"/>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Titel 1"/>
          <p:cNvSpPr txBox="1">
            <a:spLocks noGrp="1"/>
          </p:cNvSpPr>
          <p:nvPr>
            <p:ph type="title"/>
          </p:nvPr>
        </p:nvSpPr>
        <p:spPr>
          <a:xfrm>
            <a:off x="838200" y="466165"/>
            <a:ext cx="10515600" cy="1224525"/>
          </a:xfrm>
          <a:prstGeom prst="rect">
            <a:avLst/>
          </a:prstGeom>
        </p:spPr>
        <p:txBody>
          <a:bodyPr/>
          <a:lstStyle>
            <a:lvl1pPr>
              <a:defRPr u="none"/>
            </a:lvl1pPr>
          </a:lstStyle>
          <a:p>
            <a:r>
              <a:rPr/>
              <a:t>Dortmund Guides </a:t>
            </a:r>
            <a:r>
              <a:rPr err="1"/>
              <a:t>im</a:t>
            </a:r>
            <a:r>
              <a:rPr/>
              <a:t> Winter </a:t>
            </a:r>
            <a:r>
              <a:rPr lang="de-DE" smtClean="0"/>
              <a:t>- Perspektiven</a:t>
            </a:r>
            <a:endParaRPr/>
          </a:p>
        </p:txBody>
      </p:sp>
      <p:grpSp>
        <p:nvGrpSpPr>
          <p:cNvPr id="579" name="Inhaltsplatzhalter 6"/>
          <p:cNvGrpSpPr/>
          <p:nvPr/>
        </p:nvGrpSpPr>
        <p:grpSpPr>
          <a:xfrm>
            <a:off x="2944744" y="4229306"/>
            <a:ext cx="2260877" cy="2237691"/>
            <a:chOff x="0" y="0"/>
            <a:chExt cx="2260875" cy="2237689"/>
          </a:xfrm>
        </p:grpSpPr>
        <p:sp>
          <p:nvSpPr>
            <p:cNvPr id="577" name="Rechteck"/>
            <p:cNvSpPr/>
            <p:nvPr/>
          </p:nvSpPr>
          <p:spPr>
            <a:xfrm>
              <a:off x="0" y="0"/>
              <a:ext cx="2260876" cy="2237690"/>
            </a:xfrm>
            <a:prstGeom prst="rect">
              <a:avLst/>
            </a:prstGeom>
            <a:solidFill>
              <a:schemeClr val="accent1">
                <a:alpha val="80000"/>
              </a:schemeClr>
            </a:solidFill>
            <a:ln w="12700" cap="flat">
              <a:noFill/>
              <a:miter lim="400000"/>
            </a:ln>
            <a:effectLst/>
          </p:spPr>
          <p:txBody>
            <a:bodyPr wrap="square" lIns="45719" tIns="45719" rIns="45719" bIns="45719" numCol="1" anchor="ctr">
              <a:noAutofit/>
            </a:bodyPr>
            <a:lstStyle/>
            <a:p>
              <a:endParaRPr/>
            </a:p>
          </p:txBody>
        </p:sp>
        <p:pic>
          <p:nvPicPr>
            <p:cNvPr id="578" name="image61.jpeg" descr="image61.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260876" cy="2237690"/>
            </a:xfrm>
            <a:prstGeom prst="rect">
              <a:avLst/>
            </a:prstGeom>
            <a:ln w="12700" cap="flat">
              <a:noFill/>
              <a:miter lim="400000"/>
            </a:ln>
            <a:effectLst/>
          </p:spPr>
        </p:pic>
      </p:grpSp>
      <p:grpSp>
        <p:nvGrpSpPr>
          <p:cNvPr id="585" name="Textfeld 13"/>
          <p:cNvGrpSpPr/>
          <p:nvPr/>
        </p:nvGrpSpPr>
        <p:grpSpPr>
          <a:xfrm>
            <a:off x="5534814" y="1046076"/>
            <a:ext cx="6364818" cy="5835030"/>
            <a:chOff x="0" y="0"/>
            <a:chExt cx="6364817" cy="5760049"/>
          </a:xfrm>
        </p:grpSpPr>
        <p:sp>
          <p:nvSpPr>
            <p:cNvPr id="583" name="Rechteck"/>
            <p:cNvSpPr/>
            <p:nvPr/>
          </p:nvSpPr>
          <p:spPr>
            <a:xfrm>
              <a:off x="0" y="0"/>
              <a:ext cx="6364817" cy="5582428"/>
            </a:xfrm>
            <a:prstGeom prst="rect">
              <a:avLst/>
            </a:prstGeom>
            <a:solidFill>
              <a:schemeClr val="accent1">
                <a:alpha val="80309"/>
              </a:schemeClr>
            </a:solidFill>
            <a:ln w="12700" cap="flat">
              <a:noFill/>
              <a:miter lim="400000"/>
            </a:ln>
            <a:effectLst/>
          </p:spPr>
          <p:txBody>
            <a:bodyPr wrap="square" lIns="45719" tIns="45719" rIns="45719" bIns="45719" numCol="1" anchor="t">
              <a:noAutofit/>
            </a:bodyPr>
            <a:lstStyle/>
            <a:p>
              <a:pPr>
                <a:defRPr>
                  <a:latin typeface="+mn-lt"/>
                  <a:ea typeface="+mn-ea"/>
                  <a:cs typeface="+mn-cs"/>
                  <a:sym typeface="Calibri"/>
                </a:defRPr>
              </a:pPr>
              <a:endParaRPr/>
            </a:p>
          </p:txBody>
        </p:sp>
        <p:sp>
          <p:nvSpPr>
            <p:cNvPr id="584" name="Ausgangslage…"/>
            <p:cNvSpPr txBox="1"/>
            <p:nvPr/>
          </p:nvSpPr>
          <p:spPr>
            <a:xfrm>
              <a:off x="215999" y="0"/>
              <a:ext cx="5932818" cy="57600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t">
              <a:spAutoFit/>
            </a:bodyPr>
            <a:lstStyle/>
            <a:p>
              <a:r>
                <a:rPr lang="de-DE" sz="1300" b="1" u="sng" smtClean="0"/>
                <a:t>Ausgangslage </a:t>
              </a:r>
              <a:endParaRPr lang="de-DE" sz="1300"/>
            </a:p>
            <a:p>
              <a:r>
                <a:rPr lang="de-DE" sz="1300" smtClean="0"/>
                <a:t>Wenngleich </a:t>
              </a:r>
              <a:r>
                <a:rPr lang="de-DE" sz="1300"/>
                <a:t>ein Anstieg der Kriminalitätszahlen im Vergleich zu 2019 statistisch nicht festzustellen ist, </a:t>
              </a:r>
              <a:r>
                <a:rPr lang="de-DE" sz="1300" b="1"/>
                <a:t>sorgen mitunter schwere Straftaten rund um die Bereiche </a:t>
              </a:r>
              <a:r>
                <a:rPr lang="de-DE" sz="1300" b="1" smtClean="0"/>
                <a:t>Hansastr. / Platz </a:t>
              </a:r>
              <a:r>
                <a:rPr lang="de-DE" sz="1300" b="1"/>
                <a:t>von </a:t>
              </a:r>
              <a:r>
                <a:rPr lang="de-DE" sz="1300" b="1" smtClean="0"/>
                <a:t>Amiens / Kampstr. / Brückstr. / Platz von Leeds </a:t>
              </a:r>
              <a:r>
                <a:rPr lang="de-DE" sz="1300" b="1"/>
                <a:t>immer wieder für Schlagzeilen</a:t>
              </a:r>
              <a:r>
                <a:rPr lang="de-DE" sz="1300"/>
                <a:t>. Das geringe Alter der Beteiligten und die </a:t>
              </a:r>
              <a:r>
                <a:rPr lang="de-DE" sz="1300" smtClean="0"/>
                <a:t>Bereitschaft, Tatgegenstände </a:t>
              </a:r>
              <a:r>
                <a:rPr lang="de-DE" sz="1300"/>
                <a:t>wie Messer </a:t>
              </a:r>
              <a:r>
                <a:rPr lang="de-DE" sz="1300" smtClean="0"/>
                <a:t>oder vergleichbare </a:t>
              </a:r>
              <a:r>
                <a:rPr lang="de-DE" sz="1300"/>
                <a:t>Hieb- &amp; Stichwaffen einzusetzen sind dabei bemerkenswert. Im Rahmen einer ganzheitlichen und integrierten Sicherheitskonzeption gilt es nachhaltige Lösungen für die derzeitigen Herausforderungen zu erarbeiten. </a:t>
              </a:r>
              <a:endParaRPr lang="de-DE" sz="1300" smtClean="0"/>
            </a:p>
            <a:p>
              <a:endParaRPr lang="de-DE" sz="1300"/>
            </a:p>
            <a:p>
              <a:pPr>
                <a:buSzPct val="100000"/>
                <a:defRPr sz="1300">
                  <a:solidFill>
                    <a:schemeClr val="accent3">
                      <a:lumOff val="44000"/>
                    </a:schemeClr>
                  </a:solidFill>
                </a:defRPr>
              </a:pPr>
              <a:r>
                <a:rPr lang="de-DE" sz="1300" b="1" u="sng" smtClean="0">
                  <a:solidFill>
                    <a:schemeClr val="tx1"/>
                  </a:solidFill>
                </a:rPr>
                <a:t>Maßnahmen</a:t>
              </a:r>
            </a:p>
            <a:p>
              <a:pPr>
                <a:buSzPct val="100000"/>
                <a:defRPr sz="1300">
                  <a:solidFill>
                    <a:schemeClr val="accent3">
                      <a:lumOff val="44000"/>
                    </a:schemeClr>
                  </a:solidFill>
                </a:defRPr>
              </a:pPr>
              <a:r>
                <a:rPr lang="de-DE" sz="1300" smtClean="0">
                  <a:solidFill>
                    <a:schemeClr val="tx1"/>
                  </a:solidFill>
                </a:rPr>
                <a:t>Die </a:t>
              </a:r>
              <a:r>
                <a:rPr lang="de-DE" sz="1300" b="1">
                  <a:solidFill>
                    <a:schemeClr val="tx1"/>
                  </a:solidFill>
                </a:rPr>
                <a:t>Dortmund Guides</a:t>
              </a:r>
              <a:r>
                <a:rPr lang="de-DE" sz="1300">
                  <a:solidFill>
                    <a:schemeClr val="tx1"/>
                  </a:solidFill>
                </a:rPr>
                <a:t> erweitern in den </a:t>
              </a:r>
              <a:r>
                <a:rPr lang="de-DE" sz="1300" smtClean="0">
                  <a:solidFill>
                    <a:schemeClr val="tx1"/>
                  </a:solidFill>
                </a:rPr>
                <a:t>Herbst- </a:t>
              </a:r>
              <a:r>
                <a:rPr lang="de-DE" sz="1300">
                  <a:solidFill>
                    <a:schemeClr val="tx1"/>
                  </a:solidFill>
                </a:rPr>
                <a:t>und Wintermonaten ihren Wirkungskreis auf die </a:t>
              </a:r>
              <a:r>
                <a:rPr lang="de-DE" sz="1300" smtClean="0">
                  <a:solidFill>
                    <a:schemeClr val="tx1"/>
                  </a:solidFill>
                </a:rPr>
                <a:t>genannten Flächen </a:t>
              </a:r>
              <a:r>
                <a:rPr lang="de-DE" sz="1300">
                  <a:solidFill>
                    <a:schemeClr val="tx1"/>
                  </a:solidFill>
                </a:rPr>
                <a:t>in der Dortmunder </a:t>
              </a:r>
              <a:r>
                <a:rPr lang="de-DE" sz="1300" smtClean="0">
                  <a:solidFill>
                    <a:schemeClr val="tx1"/>
                  </a:solidFill>
                </a:rPr>
                <a:t>Innenstadt. </a:t>
              </a:r>
            </a:p>
            <a:p>
              <a:pPr>
                <a:buSzPct val="100000"/>
                <a:defRPr sz="1300">
                  <a:solidFill>
                    <a:schemeClr val="accent3">
                      <a:lumOff val="44000"/>
                    </a:schemeClr>
                  </a:solidFill>
                </a:defRPr>
              </a:pPr>
              <a:r>
                <a:rPr lang="de-DE" sz="1300" b="1" smtClean="0">
                  <a:solidFill>
                    <a:schemeClr val="tx1"/>
                  </a:solidFill>
                </a:rPr>
                <a:t>Die </a:t>
              </a:r>
              <a:r>
                <a:rPr lang="de-DE" sz="1300" b="1">
                  <a:solidFill>
                    <a:schemeClr val="tx1"/>
                  </a:solidFill>
                </a:rPr>
                <a:t>Tätigkeitsschwerpunkte werden dabei im Vergleich zu den Einsätzen im Raum Westpark und Möllerbrücke dahingehend angepasst, dass auf eine proaktive Annäherung und Ansprache (bspw. bei Flaschenwürfen) weitestgehend verzichtet wird</a:t>
              </a:r>
              <a:r>
                <a:rPr lang="de-DE" sz="1300">
                  <a:solidFill>
                    <a:schemeClr val="tx1"/>
                  </a:solidFill>
                </a:rPr>
                <a:t>. Vielmehr sollen die Dortmund Guides als Ansprechpartner wahrgenommen werden, die vor Ort, vergleichbar mit Awareness Teams, bei Sorgen, Fragen und Nöten kontaktiert werden können. Diesbezüglich erfolgte auch eine Anpassung der </a:t>
              </a:r>
              <a:r>
                <a:rPr lang="de-DE" sz="1300" b="1">
                  <a:solidFill>
                    <a:schemeClr val="tx1"/>
                  </a:solidFill>
                </a:rPr>
                <a:t>Rucksack Texte ("Wir begleiten dich.“, </a:t>
              </a:r>
              <a:r>
                <a:rPr lang="de-DE" sz="1300" b="1" smtClean="0">
                  <a:solidFill>
                    <a:schemeClr val="tx1"/>
                  </a:solidFill>
                </a:rPr>
                <a:t>“Wir </a:t>
              </a:r>
              <a:r>
                <a:rPr lang="de-DE" sz="1300" b="1">
                  <a:solidFill>
                    <a:schemeClr val="tx1"/>
                  </a:solidFill>
                </a:rPr>
                <a:t>hören dir zu.“, </a:t>
              </a:r>
              <a:r>
                <a:rPr lang="de-DE" sz="1300" b="1" smtClean="0">
                  <a:solidFill>
                    <a:schemeClr val="tx1"/>
                  </a:solidFill>
                </a:rPr>
                <a:t>“Wir </a:t>
              </a:r>
              <a:r>
                <a:rPr lang="de-DE" sz="1300" b="1">
                  <a:solidFill>
                    <a:schemeClr val="tx1"/>
                  </a:solidFill>
                </a:rPr>
                <a:t>helfen dir.“)</a:t>
              </a:r>
              <a:r>
                <a:rPr lang="de-DE" sz="1300">
                  <a:solidFill>
                    <a:schemeClr val="tx1"/>
                  </a:solidFill>
                </a:rPr>
                <a:t> Weiterhin gilt es die Beziehungsarbeit zu Jugendgruppen fortzusetzen. </a:t>
              </a:r>
              <a:endParaRPr lang="de-DE" sz="1300" smtClean="0">
                <a:solidFill>
                  <a:schemeClr val="tx1"/>
                </a:solidFill>
              </a:endParaRPr>
            </a:p>
            <a:p>
              <a:pPr>
                <a:buSzPct val="100000"/>
                <a:defRPr sz="1300">
                  <a:solidFill>
                    <a:schemeClr val="accent3">
                      <a:lumOff val="44000"/>
                    </a:schemeClr>
                  </a:solidFill>
                </a:defRPr>
              </a:pPr>
              <a:r>
                <a:rPr lang="de-DE" sz="1300" smtClean="0">
                  <a:solidFill>
                    <a:schemeClr val="tx1"/>
                  </a:solidFill>
                </a:rPr>
                <a:t>Zusätzlich wird ein </a:t>
              </a:r>
              <a:r>
                <a:rPr lang="de-DE" sz="1300" b="1" smtClean="0">
                  <a:solidFill>
                    <a:schemeClr val="tx1"/>
                  </a:solidFill>
                </a:rPr>
                <a:t>“Tee Mobil“ </a:t>
              </a:r>
              <a:r>
                <a:rPr lang="de-DE" sz="1300" smtClean="0">
                  <a:solidFill>
                    <a:schemeClr val="tx1"/>
                  </a:solidFill>
                </a:rPr>
                <a:t>eingerichtet (vgl</a:t>
              </a:r>
              <a:r>
                <a:rPr lang="de-DE" sz="1300">
                  <a:solidFill>
                    <a:schemeClr val="tx1"/>
                  </a:solidFill>
                </a:rPr>
                <a:t>. Projekt </a:t>
              </a:r>
              <a:r>
                <a:rPr lang="de-DE" sz="1300" i="1">
                  <a:solidFill>
                    <a:schemeClr val="tx1"/>
                  </a:solidFill>
                </a:rPr>
                <a:t>Mobilitea </a:t>
              </a:r>
              <a:r>
                <a:rPr lang="de-DE" sz="1300">
                  <a:solidFill>
                    <a:schemeClr val="tx1"/>
                  </a:solidFill>
                </a:rPr>
                <a:t>in Essen, Bild </a:t>
              </a:r>
              <a:r>
                <a:rPr lang="de-DE" sz="1300" smtClean="0">
                  <a:solidFill>
                    <a:schemeClr val="tx1"/>
                  </a:solidFill>
                </a:rPr>
                <a:t>links), um bei </a:t>
              </a:r>
              <a:r>
                <a:rPr lang="de-DE" sz="1300">
                  <a:solidFill>
                    <a:schemeClr val="tx1"/>
                  </a:solidFill>
                </a:rPr>
                <a:t>einer kostenfreien Tasse Tee mit Zielgruppen ins Gespräch </a:t>
              </a:r>
              <a:r>
                <a:rPr lang="de-DE" sz="1300" smtClean="0">
                  <a:solidFill>
                    <a:schemeClr val="tx1"/>
                  </a:solidFill>
                </a:rPr>
                <a:t>zu kommen</a:t>
              </a:r>
              <a:r>
                <a:rPr lang="de-DE" sz="1300">
                  <a:solidFill>
                    <a:schemeClr val="tx1"/>
                  </a:solidFill>
                </a:rPr>
                <a:t>, </a:t>
              </a:r>
              <a:r>
                <a:rPr lang="de-DE" sz="1300" smtClean="0">
                  <a:solidFill>
                    <a:schemeClr val="tx1"/>
                  </a:solidFill>
                </a:rPr>
                <a:t>einen Ort </a:t>
              </a:r>
              <a:r>
                <a:rPr lang="de-DE" sz="1300">
                  <a:solidFill>
                    <a:schemeClr val="tx1"/>
                  </a:solidFill>
                </a:rPr>
                <a:t>der Begegnung </a:t>
              </a:r>
              <a:r>
                <a:rPr lang="de-DE" sz="1300" smtClean="0">
                  <a:solidFill>
                    <a:schemeClr val="tx1"/>
                  </a:solidFill>
                </a:rPr>
                <a:t>zu schaffen und positive </a:t>
              </a:r>
              <a:r>
                <a:rPr lang="de-DE" sz="1300">
                  <a:solidFill>
                    <a:schemeClr val="tx1"/>
                  </a:solidFill>
                </a:rPr>
                <a:t>Präsenz </a:t>
              </a:r>
              <a:r>
                <a:rPr lang="de-DE" sz="1300" smtClean="0">
                  <a:solidFill>
                    <a:schemeClr val="tx1"/>
                  </a:solidFill>
                </a:rPr>
                <a:t>zu gewährleisten. </a:t>
              </a:r>
              <a:endParaRPr sz="1300">
                <a:solidFill>
                  <a:schemeClr val="tx1"/>
                </a:solidFill>
                <a:latin typeface="+mn-lt"/>
                <a:ea typeface="+mn-ea"/>
                <a:cs typeface="+mn-cs"/>
                <a:sym typeface="Calibri"/>
              </a:endParaRPr>
            </a:p>
            <a:p>
              <a:pPr>
                <a:defRPr sz="1300">
                  <a:solidFill>
                    <a:schemeClr val="accent3">
                      <a:lumOff val="44000"/>
                    </a:schemeClr>
                  </a:solidFill>
                </a:defRPr>
              </a:pPr>
              <a:endParaRPr>
                <a:latin typeface="+mn-lt"/>
                <a:ea typeface="+mn-ea"/>
                <a:cs typeface="+mn-cs"/>
                <a:sym typeface="Calibri"/>
              </a:endParaRPr>
            </a:p>
            <a:p>
              <a:pPr>
                <a:defRPr sz="1400" b="1" u="sng">
                  <a:solidFill>
                    <a:schemeClr val="accent3">
                      <a:lumOff val="44000"/>
                    </a:schemeClr>
                  </a:solidFill>
                </a:defRPr>
              </a:pPr>
              <a:endParaRPr lang="de-DE" smtClean="0"/>
            </a:p>
          </p:txBody>
        </p:sp>
      </p:grpSp>
      <p:sp>
        <p:nvSpPr>
          <p:cNvPr id="586" name="Textfeld 14"/>
          <p:cNvSpPr txBox="1"/>
          <p:nvPr/>
        </p:nvSpPr>
        <p:spPr>
          <a:xfrm>
            <a:off x="2944744" y="6466998"/>
            <a:ext cx="1708210" cy="3230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800"/>
            </a:lvl1pPr>
          </a:lstStyle>
          <a:p>
            <a:r>
              <a:rPr err="1"/>
              <a:t>Bildquelle</a:t>
            </a:r>
            <a:r>
              <a:rPr/>
              <a:t>: </a:t>
            </a:r>
            <a:r>
              <a:rPr err="1"/>
              <a:t>Mobilitea</a:t>
            </a:r>
            <a:r>
              <a:rPr/>
              <a:t> – Get together.</a:t>
            </a:r>
          </a:p>
        </p:txBody>
      </p:sp>
      <p:pic>
        <p:nvPicPr>
          <p:cNvPr id="1026" name="Picture 2" descr="C:\Users\Sabrina\Documents\Chris\221106 Dortmund Guides\IMG_4980.jpg"/>
          <p:cNvPicPr>
            <a:picLocks noChangeAspect="1" noChangeArrowheads="1"/>
          </p:cNvPicPr>
          <p:nvPr/>
        </p:nvPicPr>
        <p:blipFill rotWithShape="1">
          <a:blip r:embed="rId4">
            <a:extLst>
              <a:ext uri="{28A0092B-C50C-407E-A947-70E740481C1C}">
                <a14:useLocalDpi xmlns:a14="http://schemas.microsoft.com/office/drawing/2010/main" val="0"/>
              </a:ext>
            </a:extLst>
          </a:blip>
          <a:srcRect t="4438"/>
          <a:stretch/>
        </p:blipFill>
        <p:spPr bwMode="auto">
          <a:xfrm>
            <a:off x="920462" y="1046077"/>
            <a:ext cx="4285159" cy="30712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abrina\Documents\Chris\221106 Dortmund Guides\IMG_4981.jpg"/>
          <p:cNvPicPr>
            <a:picLocks noChangeAspect="1" noChangeArrowheads="1"/>
          </p:cNvPicPr>
          <p:nvPr/>
        </p:nvPicPr>
        <p:blipFill rotWithShape="1">
          <a:blip r:embed="rId5">
            <a:extLst>
              <a:ext uri="{28A0092B-C50C-407E-A947-70E740481C1C}">
                <a14:useLocalDpi xmlns:a14="http://schemas.microsoft.com/office/drawing/2010/main" val="0"/>
              </a:ext>
            </a:extLst>
          </a:blip>
          <a:srcRect t="12651" b="3337"/>
          <a:stretch/>
        </p:blipFill>
        <p:spPr bwMode="auto">
          <a:xfrm>
            <a:off x="920462" y="4228330"/>
            <a:ext cx="1851976" cy="22386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Gruppe, stehend, Personen enthält.&#10;&#10;Automatisch generierte Beschreibung">
            <a:extLst>
              <a:ext uri="{FF2B5EF4-FFF2-40B4-BE49-F238E27FC236}">
                <a16:creationId xmlns="" xmlns:a16="http://schemas.microsoft.com/office/drawing/2014/main" id="{46FCD3DE-78DF-5D03-F66B-67A18010A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0997" y="472812"/>
            <a:ext cx="7772400" cy="4367348"/>
          </a:xfrm>
          <a:prstGeom prst="rect">
            <a:avLst/>
          </a:prstGeom>
        </p:spPr>
      </p:pic>
      <p:sp>
        <p:nvSpPr>
          <p:cNvPr id="589" name="Rectangle 3"/>
          <p:cNvSpPr txBox="1">
            <a:spLocks noGrp="1"/>
          </p:cNvSpPr>
          <p:nvPr>
            <p:ph type="body" sz="half" idx="1"/>
          </p:nvPr>
        </p:nvSpPr>
        <p:spPr>
          <a:xfrm>
            <a:off x="698603" y="2989076"/>
            <a:ext cx="6478589" cy="3172080"/>
          </a:xfrm>
          <a:prstGeom prst="rect">
            <a:avLst/>
          </a:prstGeom>
        </p:spPr>
        <p:txBody>
          <a:bodyPr/>
          <a:lstStyle/>
          <a:p>
            <a:pPr>
              <a:lnSpc>
                <a:spcPts val="3000"/>
              </a:lnSpc>
            </a:pPr>
            <a:r>
              <a:rPr err="1"/>
              <a:t>Ihr</a:t>
            </a:r>
            <a:r>
              <a:rPr/>
              <a:t> </a:t>
            </a:r>
            <a:r>
              <a:rPr err="1"/>
              <a:t>Ansprechpartner</a:t>
            </a:r>
            <a:endParaRPr/>
          </a:p>
          <a:p>
            <a:pPr lvl="1">
              <a:lnSpc>
                <a:spcPts val="2000"/>
              </a:lnSpc>
              <a:defRPr sz="3600" u="sng"/>
            </a:pPr>
            <a:r>
              <a:rPr/>
              <a:t>						</a:t>
            </a:r>
          </a:p>
          <a:p>
            <a:pPr lvl="2">
              <a:lnSpc>
                <a:spcPts val="2200"/>
              </a:lnSpc>
              <a:spcBef>
                <a:spcPts val="1200"/>
              </a:spcBef>
              <a:defRPr sz="1600">
                <a:latin typeface="Arial"/>
                <a:ea typeface="Arial"/>
                <a:cs typeface="Arial"/>
                <a:sym typeface="Arial"/>
              </a:defRPr>
            </a:pPr>
            <a:r>
              <a:rPr/>
              <a:t>Christoph </a:t>
            </a:r>
            <a:r>
              <a:rPr err="1"/>
              <a:t>Stemann</a:t>
            </a:r>
            <a:r>
              <a:rPr/>
              <a:t/>
            </a:r>
            <a:br>
              <a:rPr/>
            </a:br>
            <a:r>
              <a:rPr err="1"/>
              <a:t>Nachtbeauftragter</a:t>
            </a:r>
            <a:endParaRPr/>
          </a:p>
          <a:p>
            <a:pPr lvl="2">
              <a:lnSpc>
                <a:spcPts val="2200"/>
              </a:lnSpc>
              <a:spcBef>
                <a:spcPts val="1200"/>
              </a:spcBef>
              <a:defRPr sz="1600">
                <a:latin typeface="Arial"/>
                <a:ea typeface="Arial"/>
                <a:cs typeface="Arial"/>
                <a:sym typeface="Arial"/>
              </a:defRPr>
            </a:pPr>
            <a:r>
              <a:rPr/>
              <a:t>T: (0231) 50-29216</a:t>
            </a:r>
            <a:br>
              <a:rPr/>
            </a:br>
            <a:r>
              <a:rPr/>
              <a:t>E: </a:t>
            </a:r>
            <a:r>
              <a:rPr err="1"/>
              <a:t>nachtbeauftragter@stadtdo.de</a:t>
            </a:r>
            <a:r>
              <a:rPr/>
              <a:t/>
            </a:r>
            <a:br>
              <a:rPr/>
            </a:br>
            <a:r>
              <a:rPr err="1"/>
              <a:t>www.wirtschaftsfoerderung-dortmund.de</a:t>
            </a: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Fußzeilenplatzhalter 2"/>
          <p:cNvSpPr txBox="1"/>
          <p:nvPr/>
        </p:nvSpPr>
        <p:spPr>
          <a:xfrm>
            <a:off x="1536701" y="6389687"/>
            <a:ext cx="6364817" cy="153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1300"/>
              </a:lnSpc>
              <a:defRPr sz="800">
                <a:solidFill>
                  <a:srgbClr val="999999"/>
                </a:solidFill>
                <a:latin typeface="Arial"/>
                <a:ea typeface="Arial"/>
                <a:cs typeface="Arial"/>
                <a:sym typeface="Arial"/>
              </a:defRPr>
            </a:lvl1pPr>
          </a:lstStyle>
          <a:p>
            <a:r>
              <a:rPr/>
              <a:t>Fußzeile eingeben über Ansicht / Kopf- und Fußzeile...</a:t>
            </a:r>
          </a:p>
        </p:txBody>
      </p:sp>
      <p:sp>
        <p:nvSpPr>
          <p:cNvPr id="484" name="Foliennummernplatzhalter 3"/>
          <p:cNvSpPr txBox="1">
            <a:spLocks noGrp="1"/>
          </p:cNvSpPr>
          <p:nvPr>
            <p:ph type="sldNum" sz="quarter" idx="2"/>
          </p:nvPr>
        </p:nvSpPr>
        <p:spPr>
          <a:xfrm>
            <a:off x="1200150" y="6389687"/>
            <a:ext cx="127001" cy="1536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pic>
        <p:nvPicPr>
          <p:cNvPr id="485" name="Grafik 4" descr="Grafik 4"/>
          <p:cNvPicPr>
            <a:picLocks noChangeAspect="1"/>
          </p:cNvPicPr>
          <p:nvPr/>
        </p:nvPicPr>
        <p:blipFill>
          <a:blip r:embed="rId2"/>
          <a:stretch>
            <a:fillRect/>
          </a:stretch>
        </p:blipFill>
        <p:spPr>
          <a:xfrm>
            <a:off x="0" y="0"/>
            <a:ext cx="12344400" cy="6858000"/>
          </a:xfrm>
          <a:prstGeom prst="rect">
            <a:avLst/>
          </a:prstGeom>
          <a:ln w="12700">
            <a:miter lim="400000"/>
          </a:ln>
        </p:spPr>
      </p:pic>
      <p:sp>
        <p:nvSpPr>
          <p:cNvPr id="486" name="Titel 1"/>
          <p:cNvSpPr txBox="1">
            <a:spLocks noGrp="1"/>
          </p:cNvSpPr>
          <p:nvPr>
            <p:ph type="title"/>
          </p:nvPr>
        </p:nvSpPr>
        <p:spPr>
          <a:xfrm>
            <a:off x="329143" y="0"/>
            <a:ext cx="2737907" cy="2128748"/>
          </a:xfrm>
          <a:prstGeom prst="rect">
            <a:avLst/>
          </a:prstGeom>
        </p:spPr>
        <p:txBody>
          <a:bodyPr/>
          <a:lstStyle>
            <a:lvl1pPr>
              <a:defRPr sz="2800"/>
            </a:lvl1pPr>
          </a:lstStyle>
          <a:p>
            <a:r>
              <a:rPr/>
              <a:t>Einsatzorte Innenstadt West</a:t>
            </a:r>
          </a:p>
        </p:txBody>
      </p:sp>
      <p:sp>
        <p:nvSpPr>
          <p:cNvPr id="487" name="Titel 1"/>
          <p:cNvSpPr txBox="1"/>
          <p:nvPr/>
        </p:nvSpPr>
        <p:spPr>
          <a:xfrm>
            <a:off x="5720293" y="348794"/>
            <a:ext cx="5852583" cy="1414201"/>
          </a:xfrm>
          <a:prstGeom prst="rect">
            <a:avLst/>
          </a:prstGeom>
          <a:solidFill>
            <a:schemeClr val="accent1">
              <a:alpha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8000" tIns="288000" rIns="288000" bIns="288000">
            <a:spAutoFit/>
          </a:bodyPr>
          <a:lstStyle/>
          <a:p>
            <a:pPr>
              <a:defRPr sz="2000" b="1">
                <a:solidFill>
                  <a:schemeClr val="accent3">
                    <a:lumOff val="44000"/>
                  </a:schemeClr>
                </a:solidFill>
              </a:defRPr>
            </a:pPr>
            <a:r>
              <a:rPr/>
              <a:t>Dortmunder U</a:t>
            </a:r>
          </a:p>
          <a:p>
            <a:pPr>
              <a:defRPr sz="1200">
                <a:solidFill>
                  <a:schemeClr val="accent3">
                    <a:lumOff val="44000"/>
                  </a:schemeClr>
                </a:solidFill>
              </a:defRPr>
            </a:pPr>
            <a:r>
              <a:rPr/>
              <a:t>In den Abendstunden durch Kleingruppen verschiedenen Alters zum „Vorglühen“ als Ausgangspunkt für die weitere Nachtgestaltung oder zum ungezwungenen Beisammensein genutzt.</a:t>
            </a:r>
          </a:p>
        </p:txBody>
      </p:sp>
      <p:sp>
        <p:nvSpPr>
          <p:cNvPr id="488" name="Titel 1"/>
          <p:cNvSpPr txBox="1"/>
          <p:nvPr/>
        </p:nvSpPr>
        <p:spPr>
          <a:xfrm>
            <a:off x="4509556" y="2687791"/>
            <a:ext cx="6364818" cy="1414201"/>
          </a:xfrm>
          <a:prstGeom prst="rect">
            <a:avLst/>
          </a:prstGeom>
          <a:solidFill>
            <a:schemeClr val="accent1">
              <a:alpha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8000" tIns="288000" rIns="288000" bIns="288000">
            <a:spAutoFit/>
          </a:bodyPr>
          <a:lstStyle/>
          <a:p>
            <a:pPr>
              <a:defRPr sz="2000" b="1">
                <a:solidFill>
                  <a:schemeClr val="accent3">
                    <a:lumOff val="44000"/>
                  </a:schemeClr>
                </a:solidFill>
              </a:defRPr>
            </a:pPr>
            <a:r>
              <a:rPr/>
              <a:t>Westpark</a:t>
            </a:r>
          </a:p>
          <a:p>
            <a:pPr>
              <a:defRPr sz="1200">
                <a:solidFill>
                  <a:schemeClr val="accent3">
                    <a:lumOff val="44000"/>
                  </a:schemeClr>
                </a:solidFill>
              </a:defRPr>
            </a:pPr>
            <a:r>
              <a:rPr/>
              <a:t>Ab den Nachmittagsstunden als etablierte Grünfläche für gemeinschaftliche Zusammenkünfte (u. a. Essen, Trinken, Grillen, Musik) von unterschiedlichen und vielfältigen Zielgruppen aller Altersklassen besucht. </a:t>
            </a:r>
          </a:p>
        </p:txBody>
      </p:sp>
      <p:sp>
        <p:nvSpPr>
          <p:cNvPr id="489" name="Titel 1"/>
          <p:cNvSpPr txBox="1"/>
          <p:nvPr/>
        </p:nvSpPr>
        <p:spPr>
          <a:xfrm>
            <a:off x="4627031" y="4944695"/>
            <a:ext cx="6364818" cy="1414201"/>
          </a:xfrm>
          <a:prstGeom prst="rect">
            <a:avLst/>
          </a:prstGeom>
          <a:solidFill>
            <a:schemeClr val="accent1">
              <a:alpha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8000" tIns="288000" rIns="288000" bIns="288000">
            <a:spAutoFit/>
          </a:bodyPr>
          <a:lstStyle/>
          <a:p>
            <a:pPr>
              <a:defRPr sz="2000" b="1">
                <a:solidFill>
                  <a:schemeClr val="accent3">
                    <a:lumOff val="44000"/>
                  </a:schemeClr>
                </a:solidFill>
              </a:defRPr>
            </a:pPr>
            <a:r>
              <a:rPr/>
              <a:t>Möllerbrücke</a:t>
            </a:r>
          </a:p>
          <a:p>
            <a:pPr>
              <a:defRPr sz="1200">
                <a:solidFill>
                  <a:schemeClr val="accent3">
                    <a:lumOff val="44000"/>
                  </a:schemeClr>
                </a:solidFill>
              </a:defRPr>
            </a:pPr>
            <a:r>
              <a:rPr/>
              <a:t>Insbesondere in den späten Abend- und Nachtstunden (nach Einbruch der Dunkelheit im Westpark) überwiegend von jungen Erwachsenen und als Treffpunkt agilerer Jugendgruppen frequentiert.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Rectangle 2"/>
          <p:cNvSpPr txBox="1">
            <a:spLocks noGrp="1"/>
          </p:cNvSpPr>
          <p:nvPr>
            <p:ph type="title"/>
          </p:nvPr>
        </p:nvSpPr>
        <p:spPr>
          <a:xfrm>
            <a:off x="838200" y="365125"/>
            <a:ext cx="6007662" cy="1328402"/>
          </a:xfrm>
          <a:prstGeom prst="rect">
            <a:avLst/>
          </a:prstGeom>
          <a:solidFill>
            <a:schemeClr val="accent1">
              <a:alpha val="80000"/>
            </a:schemeClr>
          </a:solidFill>
        </p:spPr>
        <p:txBody>
          <a:bodyPr lIns="288000" tIns="288000" rIns="288000" bIns="288000">
            <a:normAutofit fontScale="90000"/>
          </a:bodyPr>
          <a:lstStyle/>
          <a:p>
            <a:pPr defTabSz="704087">
              <a:defRPr sz="1232" u="none">
                <a:solidFill>
                  <a:schemeClr val="accent3">
                    <a:lumOff val="44000"/>
                  </a:schemeClr>
                </a:solidFill>
              </a:defRPr>
            </a:pPr>
            <a:r>
              <a:rPr sz="1800"/>
              <a:t>Dortmund Guides</a:t>
            </a:r>
            <a:br>
              <a:rPr sz="1800"/>
            </a:br>
            <a:r>
              <a:rPr sz="1800" err="1"/>
              <a:t>Projektüberblick</a:t>
            </a:r>
            <a:r>
              <a:rPr/>
              <a:t/>
            </a:r>
            <a:br>
              <a:rPr/>
            </a:br>
            <a:r>
              <a:rPr/>
              <a:t/>
            </a:r>
            <a:br>
              <a:rPr/>
            </a:br>
            <a:endParaRPr/>
          </a:p>
        </p:txBody>
      </p:sp>
      <p:sp>
        <p:nvSpPr>
          <p:cNvPr id="453" name="Rechteck 1"/>
          <p:cNvSpPr txBox="1"/>
          <p:nvPr/>
        </p:nvSpPr>
        <p:spPr>
          <a:xfrm>
            <a:off x="819181" y="1840467"/>
            <a:ext cx="11197398" cy="4326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719999"/>
          <a:lstStyle/>
          <a:p>
            <a:pPr>
              <a:defRPr sz="1200" b="1"/>
            </a:pPr>
            <a:r>
              <a:rPr sz="1300" err="1"/>
              <a:t>Tätigkeitsbeschreibung</a:t>
            </a:r>
            <a:endParaRPr sz="1300">
              <a:latin typeface="+mn-lt"/>
              <a:ea typeface="+mn-ea"/>
              <a:cs typeface="+mn-cs"/>
              <a:sym typeface="Calibri"/>
            </a:endParaRPr>
          </a:p>
          <a:p>
            <a:pPr>
              <a:defRPr sz="1200" b="1">
                <a:latin typeface="+mn-lt"/>
                <a:ea typeface="+mn-ea"/>
                <a:cs typeface="+mn-cs"/>
                <a:sym typeface="Calibri"/>
              </a:defRPr>
            </a:pPr>
            <a:endParaRPr sz="1300">
              <a:latin typeface="+mn-lt"/>
              <a:ea typeface="+mn-ea"/>
              <a:cs typeface="+mn-cs"/>
              <a:sym typeface="Calibri"/>
            </a:endParaRPr>
          </a:p>
          <a:p>
            <a:pPr marL="171450" indent="-171450">
              <a:buSzPct val="100000"/>
              <a:buChar char="➢"/>
              <a:defRPr sz="1200"/>
            </a:pPr>
            <a:r>
              <a:rPr sz="1300" err="1"/>
              <a:t>Im</a:t>
            </a:r>
            <a:r>
              <a:rPr sz="1300"/>
              <a:t> </a:t>
            </a:r>
            <a:r>
              <a:rPr sz="1300" err="1"/>
              <a:t>Kontext</a:t>
            </a:r>
            <a:r>
              <a:rPr sz="1300"/>
              <a:t> des „</a:t>
            </a:r>
            <a:r>
              <a:rPr sz="1300" err="1"/>
              <a:t>inoffiziellen</a:t>
            </a:r>
            <a:r>
              <a:rPr sz="1300"/>
              <a:t> </a:t>
            </a:r>
            <a:r>
              <a:rPr sz="1300" err="1"/>
              <a:t>Nachtlebens</a:t>
            </a:r>
            <a:r>
              <a:rPr sz="1300"/>
              <a:t>“ </a:t>
            </a:r>
            <a:r>
              <a:rPr sz="1300" err="1"/>
              <a:t>im</a:t>
            </a:r>
            <a:endParaRPr sz="1300">
              <a:latin typeface="+mn-lt"/>
              <a:ea typeface="+mn-ea"/>
              <a:cs typeface="+mn-cs"/>
              <a:sym typeface="Calibri"/>
            </a:endParaRPr>
          </a:p>
          <a:p>
            <a:pPr>
              <a:defRPr sz="1200"/>
            </a:pPr>
            <a:r>
              <a:rPr sz="1300" err="1"/>
              <a:t>Dortmunder</a:t>
            </a:r>
            <a:r>
              <a:rPr sz="1300"/>
              <a:t> </a:t>
            </a:r>
            <a:r>
              <a:rPr sz="1300" err="1"/>
              <a:t>Stadtgebiet</a:t>
            </a:r>
            <a:r>
              <a:rPr sz="1300"/>
              <a:t> </a:t>
            </a:r>
            <a:r>
              <a:rPr sz="1300" err="1"/>
              <a:t>kommen</a:t>
            </a:r>
            <a:r>
              <a:rPr sz="1300"/>
              <a:t> die</a:t>
            </a:r>
            <a:endParaRPr sz="1300">
              <a:latin typeface="+mn-lt"/>
              <a:ea typeface="+mn-ea"/>
              <a:cs typeface="+mn-cs"/>
              <a:sym typeface="Calibri"/>
            </a:endParaRPr>
          </a:p>
          <a:p>
            <a:pPr>
              <a:defRPr sz="1200" i="1"/>
            </a:pPr>
            <a:r>
              <a:rPr sz="1300" b="1"/>
              <a:t>Dortmund Guides </a:t>
            </a:r>
            <a:r>
              <a:rPr sz="1300" b="1" i="0" err="1"/>
              <a:t>als</a:t>
            </a:r>
            <a:r>
              <a:rPr sz="1300" b="1" i="0"/>
              <a:t> mobile </a:t>
            </a:r>
            <a:r>
              <a:rPr sz="1300" b="1" i="0" err="1"/>
              <a:t>Moderationsteams</a:t>
            </a:r>
            <a:endParaRPr sz="1300" b="1">
              <a:latin typeface="+mn-lt"/>
              <a:ea typeface="+mn-ea"/>
              <a:cs typeface="+mn-cs"/>
              <a:sym typeface="Calibri"/>
            </a:endParaRPr>
          </a:p>
          <a:p>
            <a:pPr>
              <a:defRPr sz="1200"/>
            </a:pPr>
            <a:r>
              <a:rPr sz="1300" err="1"/>
              <a:t>zum</a:t>
            </a:r>
            <a:r>
              <a:rPr sz="1300"/>
              <a:t> </a:t>
            </a:r>
            <a:r>
              <a:rPr sz="1300" err="1"/>
              <a:t>Einsatz</a:t>
            </a:r>
            <a:r>
              <a:rPr sz="1300"/>
              <a:t>, </a:t>
            </a:r>
            <a:r>
              <a:rPr sz="1300" err="1"/>
              <a:t>deren</a:t>
            </a:r>
            <a:r>
              <a:rPr sz="1300"/>
              <a:t> </a:t>
            </a:r>
            <a:r>
              <a:rPr sz="1300" err="1"/>
              <a:t>Tätigkeitsschwerpunkt</a:t>
            </a:r>
            <a:endParaRPr sz="1300">
              <a:latin typeface="+mn-lt"/>
              <a:ea typeface="+mn-ea"/>
              <a:cs typeface="+mn-cs"/>
              <a:sym typeface="Calibri"/>
            </a:endParaRPr>
          </a:p>
          <a:p>
            <a:pPr>
              <a:defRPr sz="1200"/>
            </a:pPr>
            <a:r>
              <a:rPr sz="1300" err="1"/>
              <a:t>zunächst</a:t>
            </a:r>
            <a:r>
              <a:rPr sz="1300"/>
              <a:t> auf den </a:t>
            </a:r>
            <a:r>
              <a:rPr sz="1300" err="1"/>
              <a:t>Flächen</a:t>
            </a:r>
            <a:r>
              <a:rPr sz="1300"/>
              <a:t> des </a:t>
            </a:r>
            <a:r>
              <a:rPr sz="1300" err="1"/>
              <a:t>Westparks</a:t>
            </a:r>
            <a:r>
              <a:rPr sz="1300"/>
              <a:t>, </a:t>
            </a:r>
            <a:r>
              <a:rPr sz="1300" err="1"/>
              <a:t>im</a:t>
            </a:r>
            <a:endParaRPr sz="1300">
              <a:latin typeface="+mn-lt"/>
              <a:ea typeface="+mn-ea"/>
              <a:cs typeface="+mn-cs"/>
              <a:sym typeface="Calibri"/>
            </a:endParaRPr>
          </a:p>
          <a:p>
            <a:pPr>
              <a:defRPr sz="1200"/>
            </a:pPr>
            <a:r>
              <a:rPr sz="1300" err="1"/>
              <a:t>Umfeld</a:t>
            </a:r>
            <a:r>
              <a:rPr sz="1300"/>
              <a:t> der </a:t>
            </a:r>
            <a:r>
              <a:rPr sz="1300" err="1"/>
              <a:t>Möllerbrücke</a:t>
            </a:r>
            <a:r>
              <a:rPr sz="1300"/>
              <a:t> und </a:t>
            </a:r>
            <a:r>
              <a:rPr sz="1300" err="1"/>
              <a:t>rund</a:t>
            </a:r>
            <a:r>
              <a:rPr sz="1300"/>
              <a:t> um das</a:t>
            </a:r>
            <a:endParaRPr sz="1300">
              <a:latin typeface="+mn-lt"/>
              <a:ea typeface="+mn-ea"/>
              <a:cs typeface="+mn-cs"/>
              <a:sym typeface="Calibri"/>
            </a:endParaRPr>
          </a:p>
          <a:p>
            <a:pPr>
              <a:defRPr sz="1200"/>
            </a:pPr>
            <a:r>
              <a:rPr sz="1300" err="1"/>
              <a:t>Dortmunder</a:t>
            </a:r>
            <a:r>
              <a:rPr sz="1300"/>
              <a:t> U </a:t>
            </a:r>
            <a:r>
              <a:rPr sz="1300" err="1"/>
              <a:t>liegt</a:t>
            </a:r>
            <a:r>
              <a:rPr sz="1300"/>
              <a:t>.</a:t>
            </a:r>
            <a:endParaRPr sz="1300">
              <a:latin typeface="+mn-lt"/>
              <a:ea typeface="+mn-ea"/>
              <a:cs typeface="+mn-cs"/>
              <a:sym typeface="Calibri"/>
            </a:endParaRPr>
          </a:p>
          <a:p>
            <a:pPr marL="171450" indent="-171450">
              <a:buSzPct val="100000"/>
              <a:buChar char="➢"/>
              <a:defRPr sz="1200"/>
            </a:pPr>
            <a:r>
              <a:rPr sz="1300" b="1" err="1"/>
              <a:t>Interdisziplinäre</a:t>
            </a:r>
            <a:r>
              <a:rPr sz="1300" b="1"/>
              <a:t> Teams</a:t>
            </a:r>
            <a:r>
              <a:rPr sz="1300"/>
              <a:t> </a:t>
            </a:r>
            <a:r>
              <a:rPr sz="1300" err="1"/>
              <a:t>aus</a:t>
            </a:r>
            <a:r>
              <a:rPr sz="1300"/>
              <a:t> </a:t>
            </a:r>
            <a:r>
              <a:rPr sz="1300" err="1"/>
              <a:t>studentischen</a:t>
            </a:r>
            <a:endParaRPr sz="1300">
              <a:latin typeface="+mn-lt"/>
              <a:ea typeface="+mn-ea"/>
              <a:cs typeface="+mn-cs"/>
              <a:sym typeface="Calibri"/>
            </a:endParaRPr>
          </a:p>
          <a:p>
            <a:pPr>
              <a:defRPr sz="1200"/>
            </a:pPr>
            <a:r>
              <a:rPr sz="1300" err="1"/>
              <a:t>Kräften</a:t>
            </a:r>
            <a:r>
              <a:rPr sz="1300"/>
              <a:t> (</a:t>
            </a:r>
            <a:r>
              <a:rPr sz="1300" err="1"/>
              <a:t>vorzugsweise</a:t>
            </a:r>
            <a:r>
              <a:rPr sz="1300"/>
              <a:t> der </a:t>
            </a:r>
            <a:r>
              <a:rPr sz="1300" err="1"/>
              <a:t>Angewandten</a:t>
            </a:r>
            <a:endParaRPr sz="1300">
              <a:latin typeface="+mn-lt"/>
              <a:ea typeface="+mn-ea"/>
              <a:cs typeface="+mn-cs"/>
              <a:sym typeface="Calibri"/>
            </a:endParaRPr>
          </a:p>
          <a:p>
            <a:pPr>
              <a:defRPr sz="1200"/>
            </a:pPr>
            <a:r>
              <a:rPr sz="1300" err="1"/>
              <a:t>Sozialwissenschaften</a:t>
            </a:r>
            <a:r>
              <a:rPr sz="1300"/>
              <a:t>) und </a:t>
            </a:r>
            <a:r>
              <a:rPr sz="1300" err="1"/>
              <a:t>Mitarbeiter:innen</a:t>
            </a:r>
            <a:endParaRPr sz="1300"/>
          </a:p>
          <a:p>
            <a:pPr>
              <a:defRPr sz="1200"/>
            </a:pPr>
            <a:r>
              <a:rPr sz="1300" err="1"/>
              <a:t>eines</a:t>
            </a:r>
            <a:r>
              <a:rPr sz="1300"/>
              <a:t> </a:t>
            </a:r>
            <a:r>
              <a:rPr sz="1300" err="1"/>
              <a:t>Sicherheitsdienstes</a:t>
            </a:r>
            <a:r>
              <a:rPr sz="1300"/>
              <a:t> (</a:t>
            </a:r>
            <a:r>
              <a:rPr sz="1300" err="1"/>
              <a:t>SECjura</a:t>
            </a:r>
            <a:r>
              <a:rPr sz="1300"/>
              <a:t> GmbH)</a:t>
            </a:r>
            <a:endParaRPr sz="1300">
              <a:latin typeface="+mn-lt"/>
              <a:ea typeface="+mn-ea"/>
              <a:cs typeface="+mn-cs"/>
              <a:sym typeface="Calibri"/>
            </a:endParaRPr>
          </a:p>
          <a:p>
            <a:pPr>
              <a:defRPr sz="1200"/>
            </a:pPr>
            <a:r>
              <a:rPr sz="1300" err="1"/>
              <a:t>nehmen</a:t>
            </a:r>
            <a:r>
              <a:rPr sz="1300"/>
              <a:t> </a:t>
            </a:r>
            <a:r>
              <a:rPr sz="1300" err="1"/>
              <a:t>gemeinsam</a:t>
            </a:r>
            <a:r>
              <a:rPr sz="1300"/>
              <a:t> </a:t>
            </a:r>
            <a:r>
              <a:rPr sz="1300" err="1"/>
              <a:t>Kommunikation</a:t>
            </a:r>
            <a:r>
              <a:rPr sz="1300"/>
              <a:t> und</a:t>
            </a:r>
            <a:endParaRPr sz="1300">
              <a:latin typeface="+mn-lt"/>
              <a:ea typeface="+mn-ea"/>
              <a:cs typeface="+mn-cs"/>
              <a:sym typeface="Calibri"/>
            </a:endParaRPr>
          </a:p>
          <a:p>
            <a:pPr>
              <a:defRPr sz="1200"/>
            </a:pPr>
            <a:r>
              <a:rPr sz="1300" err="1"/>
              <a:t>Austausch</a:t>
            </a:r>
            <a:r>
              <a:rPr sz="1300"/>
              <a:t> </a:t>
            </a:r>
            <a:r>
              <a:rPr sz="1300" err="1"/>
              <a:t>mit</a:t>
            </a:r>
            <a:r>
              <a:rPr sz="1300"/>
              <a:t> den </a:t>
            </a:r>
            <a:r>
              <a:rPr sz="1300" err="1"/>
              <a:t>Besucher:innen</a:t>
            </a:r>
            <a:r>
              <a:rPr sz="1300"/>
              <a:t> auf und</a:t>
            </a:r>
            <a:endParaRPr sz="1300">
              <a:latin typeface="+mn-lt"/>
              <a:ea typeface="+mn-ea"/>
              <a:cs typeface="+mn-cs"/>
              <a:sym typeface="Calibri"/>
            </a:endParaRPr>
          </a:p>
          <a:p>
            <a:pPr>
              <a:defRPr sz="1200"/>
            </a:pPr>
            <a:r>
              <a:rPr sz="1300"/>
              <a:t>„</a:t>
            </a:r>
            <a:r>
              <a:rPr sz="1300" err="1"/>
              <a:t>moderieren</a:t>
            </a:r>
            <a:r>
              <a:rPr sz="1300"/>
              <a:t>“ das </a:t>
            </a:r>
            <a:r>
              <a:rPr sz="1300" err="1"/>
              <a:t>informale</a:t>
            </a:r>
            <a:r>
              <a:rPr sz="1300"/>
              <a:t> </a:t>
            </a:r>
            <a:r>
              <a:rPr sz="1300" err="1"/>
              <a:t>Zusammentreffen</a:t>
            </a:r>
            <a:endParaRPr sz="1300">
              <a:latin typeface="+mn-lt"/>
              <a:ea typeface="+mn-ea"/>
              <a:cs typeface="+mn-cs"/>
              <a:sym typeface="Calibri"/>
            </a:endParaRPr>
          </a:p>
          <a:p>
            <a:pPr>
              <a:defRPr sz="1200"/>
            </a:pPr>
            <a:r>
              <a:rPr sz="1300"/>
              <a:t>auf den </a:t>
            </a:r>
            <a:r>
              <a:rPr sz="1300" err="1"/>
              <a:t>beschriebenen</a:t>
            </a:r>
            <a:r>
              <a:rPr sz="1300"/>
              <a:t> </a:t>
            </a:r>
            <a:r>
              <a:rPr sz="1300" err="1"/>
              <a:t>Plätzen</a:t>
            </a:r>
            <a:r>
              <a:rPr sz="1300"/>
              <a:t>.</a:t>
            </a:r>
            <a:endParaRPr sz="1300">
              <a:latin typeface="+mn-lt"/>
              <a:ea typeface="+mn-ea"/>
              <a:cs typeface="+mn-cs"/>
              <a:sym typeface="Calibri"/>
            </a:endParaRPr>
          </a:p>
          <a:p>
            <a:pPr marL="171450" indent="-171450">
              <a:buSzPct val="100000"/>
              <a:buChar char="➢"/>
              <a:defRPr sz="1200"/>
            </a:pPr>
            <a:r>
              <a:rPr sz="1300"/>
              <a:t>Die </a:t>
            </a:r>
            <a:r>
              <a:rPr sz="1300" err="1"/>
              <a:t>Tätigkeit</a:t>
            </a:r>
            <a:r>
              <a:rPr sz="1300"/>
              <a:t> </a:t>
            </a:r>
            <a:r>
              <a:rPr sz="1300" err="1"/>
              <a:t>erfolgt</a:t>
            </a:r>
            <a:r>
              <a:rPr sz="1300"/>
              <a:t> </a:t>
            </a:r>
            <a:r>
              <a:rPr lang="de-DE" sz="1300" smtClean="0"/>
              <a:t>im Pilotprojekt </a:t>
            </a:r>
            <a:r>
              <a:rPr sz="1300" err="1" smtClean="0"/>
              <a:t>während</a:t>
            </a:r>
            <a:r>
              <a:rPr sz="1300" smtClean="0"/>
              <a:t> </a:t>
            </a:r>
            <a:r>
              <a:rPr sz="1300"/>
              <a:t>der </a:t>
            </a:r>
            <a:endParaRPr lang="de-DE" sz="1300" smtClean="0"/>
          </a:p>
          <a:p>
            <a:pPr>
              <a:buSzPct val="100000"/>
              <a:defRPr sz="1200"/>
            </a:pPr>
            <a:r>
              <a:rPr sz="1300" err="1" smtClean="0"/>
              <a:t>Frühlings</a:t>
            </a:r>
            <a:r>
              <a:rPr sz="1300" smtClean="0"/>
              <a:t>- und</a:t>
            </a:r>
            <a:r>
              <a:rPr lang="de-DE" sz="1300">
                <a:latin typeface="+mn-lt"/>
                <a:ea typeface="+mn-ea"/>
                <a:cs typeface="+mn-cs"/>
                <a:sym typeface="Calibri"/>
              </a:rPr>
              <a:t> </a:t>
            </a:r>
            <a:r>
              <a:rPr sz="1300" err="1" smtClean="0"/>
              <a:t>Sommermonate</a:t>
            </a:r>
            <a:r>
              <a:rPr sz="1300" smtClean="0"/>
              <a:t> </a:t>
            </a:r>
            <a:r>
              <a:rPr sz="1300"/>
              <a:t>in den </a:t>
            </a:r>
            <a:r>
              <a:rPr sz="1300" err="1"/>
              <a:t>Zeiträumen</a:t>
            </a:r>
            <a:r>
              <a:rPr sz="1300"/>
              <a:t> </a:t>
            </a:r>
            <a:r>
              <a:rPr sz="1300" err="1"/>
              <a:t>besonders</a:t>
            </a:r>
            <a:endParaRPr sz="1300">
              <a:latin typeface="+mn-lt"/>
              <a:ea typeface="+mn-ea"/>
              <a:cs typeface="+mn-cs"/>
              <a:sym typeface="Calibri"/>
            </a:endParaRPr>
          </a:p>
          <a:p>
            <a:pPr>
              <a:defRPr sz="1200"/>
            </a:pPr>
            <a:r>
              <a:rPr sz="1300" err="1"/>
              <a:t>hohen</a:t>
            </a:r>
            <a:r>
              <a:rPr sz="1300"/>
              <a:t> </a:t>
            </a:r>
            <a:r>
              <a:rPr sz="1300" err="1"/>
              <a:t>Verweilaufkommens</a:t>
            </a:r>
            <a:r>
              <a:rPr sz="1300"/>
              <a:t>. </a:t>
            </a:r>
            <a:endParaRPr lang="de-DE" sz="1300" smtClean="0"/>
          </a:p>
          <a:p>
            <a:pPr>
              <a:defRPr sz="1200"/>
            </a:pPr>
            <a:endParaRPr lang="de-DE" sz="1300"/>
          </a:p>
          <a:p>
            <a:pPr>
              <a:defRPr sz="1200"/>
            </a:pPr>
            <a:endParaRPr lang="de-DE" sz="1300" smtClean="0"/>
          </a:p>
          <a:p>
            <a:pPr>
              <a:defRPr sz="1200"/>
            </a:pPr>
            <a:endParaRPr lang="de-DE" sz="1300"/>
          </a:p>
          <a:p>
            <a:pPr>
              <a:defRPr sz="1200"/>
            </a:pPr>
            <a:endParaRPr lang="de-DE" sz="1300" smtClean="0"/>
          </a:p>
          <a:p>
            <a:pPr>
              <a:defRPr sz="1200"/>
            </a:pPr>
            <a:r>
              <a:rPr sz="1300" smtClean="0"/>
              <a:t>Dies </a:t>
            </a:r>
            <a:r>
              <a:rPr sz="1300" err="1" smtClean="0"/>
              <a:t>ist</a:t>
            </a:r>
            <a:r>
              <a:rPr lang="de-DE" sz="1300">
                <a:latin typeface="+mn-lt"/>
                <a:ea typeface="+mn-ea"/>
                <a:cs typeface="+mn-cs"/>
                <a:sym typeface="Calibri"/>
              </a:rPr>
              <a:t> </a:t>
            </a:r>
            <a:r>
              <a:rPr sz="1300" err="1" smtClean="0"/>
              <a:t>insbesondere</a:t>
            </a:r>
            <a:r>
              <a:rPr sz="1300" smtClean="0"/>
              <a:t> </a:t>
            </a:r>
            <a:r>
              <a:rPr sz="1300" err="1"/>
              <a:t>freitags</a:t>
            </a:r>
            <a:r>
              <a:rPr sz="1300"/>
              <a:t>, </a:t>
            </a:r>
            <a:r>
              <a:rPr sz="1300" err="1"/>
              <a:t>samstags</a:t>
            </a:r>
            <a:r>
              <a:rPr sz="1300"/>
              <a:t> und </a:t>
            </a:r>
            <a:r>
              <a:rPr sz="1300" err="1"/>
              <a:t>vor</a:t>
            </a:r>
            <a:endParaRPr sz="1300">
              <a:latin typeface="+mn-lt"/>
              <a:ea typeface="+mn-ea"/>
              <a:cs typeface="+mn-cs"/>
              <a:sym typeface="Calibri"/>
            </a:endParaRPr>
          </a:p>
          <a:p>
            <a:pPr>
              <a:defRPr sz="1200"/>
            </a:pPr>
            <a:r>
              <a:rPr sz="1300" err="1"/>
              <a:t>Feiertagen</a:t>
            </a:r>
            <a:r>
              <a:rPr sz="1300"/>
              <a:t> in den Abend- und </a:t>
            </a:r>
            <a:r>
              <a:rPr sz="1300" err="1"/>
              <a:t>Nachtstunden</a:t>
            </a:r>
            <a:endParaRPr sz="1300">
              <a:latin typeface="+mn-lt"/>
              <a:ea typeface="+mn-ea"/>
              <a:cs typeface="+mn-cs"/>
              <a:sym typeface="Calibri"/>
            </a:endParaRPr>
          </a:p>
          <a:p>
            <a:pPr>
              <a:defRPr sz="1200"/>
            </a:pPr>
            <a:r>
              <a:rPr sz="1300"/>
              <a:t>(ca. 19:00-03:00 </a:t>
            </a:r>
            <a:r>
              <a:rPr sz="1300" err="1"/>
              <a:t>Uhr</a:t>
            </a:r>
            <a:r>
              <a:rPr sz="1300"/>
              <a:t>) </a:t>
            </a:r>
            <a:r>
              <a:rPr sz="1300" err="1"/>
              <a:t>zu</a:t>
            </a:r>
            <a:r>
              <a:rPr sz="1300"/>
              <a:t> </a:t>
            </a:r>
            <a:r>
              <a:rPr sz="1300" err="1"/>
              <a:t>erwarten</a:t>
            </a:r>
            <a:r>
              <a:rPr sz="1300"/>
              <a:t>.</a:t>
            </a:r>
            <a:endParaRPr sz="1300">
              <a:latin typeface="+mn-lt"/>
              <a:ea typeface="+mn-ea"/>
              <a:cs typeface="+mn-cs"/>
              <a:sym typeface="Calibri"/>
            </a:endParaRPr>
          </a:p>
          <a:p>
            <a:pPr marL="171450" indent="-171450">
              <a:buSzPct val="100000"/>
              <a:buChar char="➢"/>
              <a:defRPr sz="1200"/>
            </a:pPr>
            <a:r>
              <a:rPr sz="1300" err="1"/>
              <a:t>Im</a:t>
            </a:r>
            <a:r>
              <a:rPr sz="1300"/>
              <a:t> </a:t>
            </a:r>
            <a:r>
              <a:rPr sz="1300" err="1"/>
              <a:t>Spannungsfeld</a:t>
            </a:r>
            <a:r>
              <a:rPr sz="1300"/>
              <a:t> des </a:t>
            </a:r>
            <a:r>
              <a:rPr sz="1300" err="1"/>
              <a:t>kreativen</a:t>
            </a:r>
            <a:r>
              <a:rPr sz="1300"/>
              <a:t> und</a:t>
            </a:r>
            <a:endParaRPr sz="1300">
              <a:latin typeface="+mn-lt"/>
              <a:ea typeface="+mn-ea"/>
              <a:cs typeface="+mn-cs"/>
              <a:sym typeface="Calibri"/>
            </a:endParaRPr>
          </a:p>
          <a:p>
            <a:pPr>
              <a:defRPr sz="1200"/>
            </a:pPr>
            <a:r>
              <a:rPr sz="1300" err="1"/>
              <a:t>belebenden</a:t>
            </a:r>
            <a:r>
              <a:rPr sz="1300"/>
              <a:t> Elements </a:t>
            </a:r>
            <a:r>
              <a:rPr sz="1300" err="1"/>
              <a:t>einer</a:t>
            </a:r>
            <a:r>
              <a:rPr sz="1300"/>
              <a:t> </a:t>
            </a:r>
            <a:r>
              <a:rPr sz="1300" err="1"/>
              <a:t>subkulturellen</a:t>
            </a:r>
            <a:endParaRPr sz="1300">
              <a:latin typeface="+mn-lt"/>
              <a:ea typeface="+mn-ea"/>
              <a:cs typeface="+mn-cs"/>
              <a:sym typeface="Calibri"/>
            </a:endParaRPr>
          </a:p>
          <a:p>
            <a:pPr>
              <a:defRPr sz="1200"/>
            </a:pPr>
            <a:r>
              <a:rPr sz="1300" err="1"/>
              <a:t>Entwicklung</a:t>
            </a:r>
            <a:r>
              <a:rPr sz="1300"/>
              <a:t> </a:t>
            </a:r>
            <a:r>
              <a:rPr sz="1300" err="1"/>
              <a:t>einerseits</a:t>
            </a:r>
            <a:r>
              <a:rPr sz="1300"/>
              <a:t> und der </a:t>
            </a:r>
            <a:r>
              <a:rPr sz="1300" err="1"/>
              <a:t>teils</a:t>
            </a:r>
            <a:r>
              <a:rPr sz="1300"/>
              <a:t> </a:t>
            </a:r>
            <a:r>
              <a:rPr sz="1300" err="1"/>
              <a:t>negativen</a:t>
            </a:r>
            <a:endParaRPr sz="1300">
              <a:latin typeface="+mn-lt"/>
              <a:ea typeface="+mn-ea"/>
              <a:cs typeface="+mn-cs"/>
              <a:sym typeface="Calibri"/>
            </a:endParaRPr>
          </a:p>
          <a:p>
            <a:pPr>
              <a:defRPr sz="1200"/>
            </a:pPr>
            <a:r>
              <a:rPr sz="1300" err="1"/>
              <a:t>Begleiterscheinungen</a:t>
            </a:r>
            <a:r>
              <a:rPr sz="1300"/>
              <a:t> </a:t>
            </a:r>
            <a:r>
              <a:rPr sz="1300" err="1" smtClean="0"/>
              <a:t>andererseits</a:t>
            </a:r>
            <a:r>
              <a:rPr lang="de-DE" sz="1300" smtClean="0"/>
              <a:t>,</a:t>
            </a:r>
            <a:r>
              <a:rPr sz="1300" smtClean="0"/>
              <a:t> </a:t>
            </a:r>
            <a:r>
              <a:rPr sz="1300" err="1"/>
              <a:t>besteht</a:t>
            </a:r>
            <a:r>
              <a:rPr sz="1300"/>
              <a:t> das</a:t>
            </a:r>
            <a:endParaRPr sz="1300">
              <a:latin typeface="+mn-lt"/>
              <a:ea typeface="+mn-ea"/>
              <a:cs typeface="+mn-cs"/>
              <a:sym typeface="Calibri"/>
            </a:endParaRPr>
          </a:p>
          <a:p>
            <a:pPr>
              <a:defRPr sz="1200"/>
            </a:pPr>
            <a:r>
              <a:rPr sz="1300" err="1"/>
              <a:t>Ziel</a:t>
            </a:r>
            <a:r>
              <a:rPr sz="1300"/>
              <a:t> des </a:t>
            </a:r>
            <a:r>
              <a:rPr sz="1300" err="1"/>
              <a:t>Projektes</a:t>
            </a:r>
            <a:r>
              <a:rPr sz="1300"/>
              <a:t> </a:t>
            </a:r>
            <a:r>
              <a:rPr sz="1300" err="1"/>
              <a:t>ausdrücklich</a:t>
            </a:r>
            <a:r>
              <a:rPr sz="1300"/>
              <a:t> </a:t>
            </a:r>
            <a:r>
              <a:rPr sz="1300" err="1"/>
              <a:t>nicht</a:t>
            </a:r>
            <a:r>
              <a:rPr sz="1300"/>
              <a:t> </a:t>
            </a:r>
            <a:r>
              <a:rPr sz="1300" err="1"/>
              <a:t>im</a:t>
            </a:r>
            <a:endParaRPr sz="1300">
              <a:latin typeface="+mn-lt"/>
              <a:ea typeface="+mn-ea"/>
              <a:cs typeface="+mn-cs"/>
              <a:sym typeface="Calibri"/>
            </a:endParaRPr>
          </a:p>
          <a:p>
            <a:pPr>
              <a:defRPr sz="1200"/>
            </a:pPr>
            <a:r>
              <a:rPr sz="1300" err="1"/>
              <a:t>destruktiven</a:t>
            </a:r>
            <a:r>
              <a:rPr sz="1300"/>
              <a:t> </a:t>
            </a:r>
            <a:r>
              <a:rPr sz="1300" err="1"/>
              <a:t>Verhindern</a:t>
            </a:r>
            <a:r>
              <a:rPr sz="1300"/>
              <a:t> </a:t>
            </a:r>
            <a:r>
              <a:rPr sz="1300" err="1"/>
              <a:t>oder</a:t>
            </a:r>
            <a:r>
              <a:rPr sz="1300"/>
              <a:t> </a:t>
            </a:r>
            <a:r>
              <a:rPr sz="1300" err="1"/>
              <a:t>Verdrängen</a:t>
            </a:r>
            <a:r>
              <a:rPr sz="1300"/>
              <a:t> der</a:t>
            </a:r>
            <a:endParaRPr sz="1300">
              <a:latin typeface="+mn-lt"/>
              <a:ea typeface="+mn-ea"/>
              <a:cs typeface="+mn-cs"/>
              <a:sym typeface="Calibri"/>
            </a:endParaRPr>
          </a:p>
          <a:p>
            <a:pPr>
              <a:defRPr sz="1200"/>
            </a:pPr>
            <a:r>
              <a:rPr sz="1300" err="1"/>
              <a:t>Nachtszene</a:t>
            </a:r>
            <a:r>
              <a:rPr sz="1300"/>
              <a:t>.</a:t>
            </a:r>
            <a:endParaRPr sz="1300">
              <a:latin typeface="+mn-lt"/>
              <a:ea typeface="+mn-ea"/>
              <a:cs typeface="+mn-cs"/>
              <a:sym typeface="Calibri"/>
            </a:endParaRPr>
          </a:p>
          <a:p>
            <a:pPr marL="171450" indent="-171450">
              <a:buSzPct val="100000"/>
              <a:buChar char="➢"/>
              <a:defRPr sz="1200"/>
            </a:pPr>
            <a:r>
              <a:rPr sz="1300" err="1"/>
              <a:t>Vielmehr</a:t>
            </a:r>
            <a:r>
              <a:rPr sz="1300"/>
              <a:t> </a:t>
            </a:r>
            <a:r>
              <a:rPr lang="de-DE" sz="1300" smtClean="0"/>
              <a:t>werden</a:t>
            </a:r>
            <a:r>
              <a:rPr sz="1300" smtClean="0"/>
              <a:t> </a:t>
            </a:r>
            <a:r>
              <a:rPr sz="1300" err="1"/>
              <a:t>im</a:t>
            </a:r>
            <a:r>
              <a:rPr sz="1300"/>
              <a:t> </a:t>
            </a:r>
            <a:r>
              <a:rPr sz="1300" err="1"/>
              <a:t>intensiven</a:t>
            </a:r>
            <a:r>
              <a:rPr sz="1300"/>
              <a:t> </a:t>
            </a:r>
            <a:r>
              <a:rPr sz="1300" err="1"/>
              <a:t>Austausch</a:t>
            </a:r>
            <a:r>
              <a:rPr sz="1300"/>
              <a:t> die</a:t>
            </a:r>
            <a:endParaRPr sz="1300">
              <a:latin typeface="+mn-lt"/>
              <a:ea typeface="+mn-ea"/>
              <a:cs typeface="+mn-cs"/>
              <a:sym typeface="Calibri"/>
            </a:endParaRPr>
          </a:p>
          <a:p>
            <a:pPr>
              <a:defRPr sz="1200"/>
            </a:pPr>
            <a:r>
              <a:rPr sz="1300" err="1"/>
              <a:t>Bedürfnisse</a:t>
            </a:r>
            <a:r>
              <a:rPr sz="1300"/>
              <a:t> der </a:t>
            </a:r>
            <a:r>
              <a:rPr sz="1300" err="1"/>
              <a:t>Zielgruppe</a:t>
            </a:r>
            <a:r>
              <a:rPr sz="1300"/>
              <a:t> auf </a:t>
            </a:r>
            <a:r>
              <a:rPr sz="1300" err="1"/>
              <a:t>konstruktive</a:t>
            </a:r>
            <a:endParaRPr sz="1300">
              <a:latin typeface="+mn-lt"/>
              <a:ea typeface="+mn-ea"/>
              <a:cs typeface="+mn-cs"/>
              <a:sym typeface="Calibri"/>
            </a:endParaRPr>
          </a:p>
          <a:p>
            <a:pPr>
              <a:defRPr sz="1200"/>
            </a:pPr>
            <a:r>
              <a:rPr sz="1300"/>
              <a:t>Weise </a:t>
            </a:r>
            <a:r>
              <a:rPr sz="1300" err="1"/>
              <a:t>aufgegriffen</a:t>
            </a:r>
            <a:r>
              <a:rPr sz="1300"/>
              <a:t> </a:t>
            </a:r>
            <a:r>
              <a:rPr sz="1300" b="1"/>
              <a:t>und </a:t>
            </a:r>
            <a:r>
              <a:rPr sz="1300" b="1" err="1"/>
              <a:t>ein</a:t>
            </a:r>
            <a:r>
              <a:rPr sz="1300" b="1"/>
              <a:t> </a:t>
            </a:r>
            <a:r>
              <a:rPr sz="1300" b="1" err="1"/>
              <a:t>Bewusstsein</a:t>
            </a:r>
            <a:r>
              <a:rPr sz="1300" b="1"/>
              <a:t> </a:t>
            </a:r>
            <a:r>
              <a:rPr sz="1300" b="1" err="1"/>
              <a:t>für</a:t>
            </a:r>
            <a:r>
              <a:rPr sz="1300" b="1"/>
              <a:t> die</a:t>
            </a:r>
            <a:endParaRPr sz="1300" b="1">
              <a:latin typeface="+mn-lt"/>
              <a:ea typeface="+mn-ea"/>
              <a:cs typeface="+mn-cs"/>
              <a:sym typeface="Calibri"/>
            </a:endParaRPr>
          </a:p>
          <a:p>
            <a:pPr>
              <a:defRPr sz="1200"/>
            </a:pPr>
            <a:r>
              <a:rPr sz="1300" b="1" err="1"/>
              <a:t>Notwendigkeit</a:t>
            </a:r>
            <a:r>
              <a:rPr sz="1300" b="1"/>
              <a:t> </a:t>
            </a:r>
            <a:r>
              <a:rPr sz="1300" b="1" err="1"/>
              <a:t>gemeinschaftlicher</a:t>
            </a:r>
            <a:endParaRPr sz="1300" b="1">
              <a:latin typeface="+mn-lt"/>
              <a:ea typeface="+mn-ea"/>
              <a:cs typeface="+mn-cs"/>
              <a:sym typeface="Calibri"/>
            </a:endParaRPr>
          </a:p>
          <a:p>
            <a:pPr>
              <a:defRPr sz="1200"/>
            </a:pPr>
            <a:r>
              <a:rPr sz="1300" b="1" err="1"/>
              <a:t>Verhaltensprinzipien</a:t>
            </a:r>
            <a:r>
              <a:rPr sz="1300" b="1"/>
              <a:t> </a:t>
            </a:r>
            <a:r>
              <a:rPr sz="1300" b="1" err="1" smtClean="0"/>
              <a:t>aufgebaut</a:t>
            </a:r>
            <a:r>
              <a:rPr sz="1300" smtClean="0"/>
              <a:t>,</a:t>
            </a:r>
            <a:r>
              <a:rPr lang="de-DE" sz="1300" smtClean="0"/>
              <a:t> </a:t>
            </a:r>
            <a:r>
              <a:rPr sz="1300" smtClean="0"/>
              <a:t>auf</a:t>
            </a:r>
            <a:endParaRPr sz="1300">
              <a:latin typeface="+mn-lt"/>
              <a:ea typeface="+mn-ea"/>
              <a:cs typeface="+mn-cs"/>
              <a:sym typeface="Calibri"/>
            </a:endParaRPr>
          </a:p>
          <a:p>
            <a:pPr>
              <a:defRPr sz="1200"/>
            </a:pPr>
            <a:r>
              <a:rPr sz="1300" err="1"/>
              <a:t>deren</a:t>
            </a:r>
            <a:r>
              <a:rPr sz="1300"/>
              <a:t> Basis das </a:t>
            </a:r>
            <a:r>
              <a:rPr sz="1300" err="1"/>
              <a:t>Zusammenleben</a:t>
            </a:r>
            <a:r>
              <a:rPr sz="1300"/>
              <a:t> </a:t>
            </a:r>
            <a:r>
              <a:rPr sz="1300" err="1"/>
              <a:t>diverser</a:t>
            </a:r>
            <a:endParaRPr sz="1300">
              <a:latin typeface="+mn-lt"/>
              <a:ea typeface="+mn-ea"/>
              <a:cs typeface="+mn-cs"/>
              <a:sym typeface="Calibri"/>
            </a:endParaRPr>
          </a:p>
          <a:p>
            <a:pPr>
              <a:defRPr sz="1200"/>
            </a:pPr>
            <a:r>
              <a:rPr sz="1300" err="1"/>
              <a:t>Bezugsgruppen</a:t>
            </a:r>
            <a:r>
              <a:rPr sz="1300"/>
              <a:t> </a:t>
            </a:r>
            <a:r>
              <a:rPr lang="de-DE" sz="1300" smtClean="0"/>
              <a:t>- </a:t>
            </a:r>
            <a:r>
              <a:rPr sz="1300" err="1" smtClean="0"/>
              <a:t>insbesondere</a:t>
            </a:r>
            <a:r>
              <a:rPr sz="1300" smtClean="0"/>
              <a:t> </a:t>
            </a:r>
            <a:r>
              <a:rPr sz="1300" err="1"/>
              <a:t>im</a:t>
            </a:r>
            <a:r>
              <a:rPr sz="1300"/>
              <a:t> Quartier</a:t>
            </a:r>
            <a:endParaRPr sz="1300">
              <a:latin typeface="+mn-lt"/>
              <a:ea typeface="+mn-ea"/>
              <a:cs typeface="+mn-cs"/>
              <a:sym typeface="Calibri"/>
            </a:endParaRPr>
          </a:p>
          <a:p>
            <a:pPr>
              <a:defRPr sz="1200"/>
            </a:pPr>
            <a:r>
              <a:rPr sz="1300" err="1"/>
              <a:t>Innenstadt</a:t>
            </a:r>
            <a:r>
              <a:rPr sz="1300"/>
              <a:t> </a:t>
            </a:r>
            <a:r>
              <a:rPr sz="1300" smtClean="0"/>
              <a:t>West</a:t>
            </a:r>
            <a:r>
              <a:rPr lang="de-DE" sz="1300" smtClean="0"/>
              <a:t>-</a:t>
            </a:r>
            <a:r>
              <a:rPr sz="1300" smtClean="0"/>
              <a:t> </a:t>
            </a:r>
            <a:r>
              <a:rPr sz="1300" err="1"/>
              <a:t>ermöglicht</a:t>
            </a:r>
            <a:r>
              <a:rPr sz="1300"/>
              <a:t> </a:t>
            </a:r>
            <a:r>
              <a:rPr sz="1300" err="1"/>
              <a:t>wird</a:t>
            </a:r>
            <a:r>
              <a:rPr sz="1300"/>
              <a:t>.</a:t>
            </a:r>
            <a:endParaRPr sz="1300">
              <a:latin typeface="+mn-lt"/>
              <a:ea typeface="+mn-ea"/>
              <a:cs typeface="+mn-cs"/>
              <a:sym typeface="Calibri"/>
            </a:endParaRPr>
          </a:p>
          <a:p>
            <a:pPr>
              <a:defRPr sz="1200">
                <a:latin typeface="+mn-lt"/>
                <a:ea typeface="+mn-ea"/>
                <a:cs typeface="+mn-cs"/>
                <a:sym typeface="Calibri"/>
              </a:defRPr>
            </a:pPr>
            <a:endParaRPr>
              <a:latin typeface="+mn-lt"/>
              <a:ea typeface="+mn-ea"/>
              <a:cs typeface="+mn-cs"/>
              <a:sym typeface="Calibri"/>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Grafik 8" descr="Grafik 8"/>
          <p:cNvPicPr>
            <a:picLocks noChangeAspect="1"/>
          </p:cNvPicPr>
          <p:nvPr/>
        </p:nvPicPr>
        <p:blipFill rotWithShape="1">
          <a:blip r:embed="rId2"/>
          <a:srcRect l="2898" t="2826" r="2869" b="2580"/>
          <a:stretch/>
        </p:blipFill>
        <p:spPr>
          <a:xfrm>
            <a:off x="138223" y="106326"/>
            <a:ext cx="11919098" cy="6662609"/>
          </a:xfrm>
          <a:prstGeom prst="rect">
            <a:avLst/>
          </a:prstGeom>
          <a:ln w="12700">
            <a:miter lim="400000"/>
          </a:ln>
        </p:spPr>
      </p:pic>
      <p:sp>
        <p:nvSpPr>
          <p:cNvPr id="498" name="Inhaltsplatzhalter 1"/>
          <p:cNvSpPr txBox="1">
            <a:spLocks noGrp="1"/>
          </p:cNvSpPr>
          <p:nvPr>
            <p:ph type="body" sz="quarter" idx="1"/>
          </p:nvPr>
        </p:nvSpPr>
        <p:spPr>
          <a:xfrm>
            <a:off x="910171" y="1537052"/>
            <a:ext cx="2370360" cy="5007184"/>
          </a:xfrm>
          <a:prstGeom prst="rect">
            <a:avLst/>
          </a:prstGeom>
        </p:spPr>
        <p:txBody>
          <a:bodyPr/>
          <a:lstStyle/>
          <a:p>
            <a:pPr>
              <a:defRPr>
                <a:solidFill>
                  <a:srgbClr val="262626"/>
                </a:solidFill>
              </a:defRPr>
            </a:pPr>
            <a:r>
              <a:rPr/>
              <a:t>Jugendliche</a:t>
            </a:r>
          </a:p>
          <a:p>
            <a:pPr marL="171450" indent="-171450">
              <a:buSzPct val="100000"/>
              <a:buFont typeface="Arial"/>
              <a:buChar char="•"/>
              <a:defRPr sz="1200" b="0">
                <a:solidFill>
                  <a:srgbClr val="262626"/>
                </a:solidFill>
              </a:defRPr>
            </a:pPr>
            <a:r>
              <a:rPr/>
              <a:t>Altersklasse ca. 14-19 Jahre</a:t>
            </a:r>
          </a:p>
          <a:p>
            <a:pPr marL="171450" indent="-171450">
              <a:buSzPct val="100000"/>
              <a:buFont typeface="Arial"/>
              <a:buChar char="•"/>
              <a:defRPr sz="1200" b="0">
                <a:solidFill>
                  <a:srgbClr val="262626"/>
                </a:solidFill>
              </a:defRPr>
            </a:pPr>
            <a:r>
              <a:rPr/>
              <a:t>Verabredung teilweise über Messenger Gruppen</a:t>
            </a:r>
          </a:p>
          <a:p>
            <a:pPr marL="171450" indent="-171450">
              <a:buSzPct val="100000"/>
              <a:buFont typeface="Arial"/>
              <a:buChar char="•"/>
              <a:defRPr sz="1200" b="0">
                <a:solidFill>
                  <a:srgbClr val="262626"/>
                </a:solidFill>
              </a:defRPr>
            </a:pPr>
            <a:r>
              <a:rPr/>
              <a:t>vor Ort mitunter lose Zusammenschlüsse bis 30 pax</a:t>
            </a:r>
          </a:p>
          <a:p>
            <a:pPr marL="171450" indent="-171450">
              <a:buSzPct val="100000"/>
              <a:buFont typeface="Arial"/>
              <a:buChar char="•"/>
              <a:defRPr sz="1200" b="0">
                <a:solidFill>
                  <a:srgbClr val="262626"/>
                </a:solidFill>
              </a:defRPr>
            </a:pPr>
            <a:r>
              <a:rPr/>
              <a:t>auch Anreise aus anderen Stadtteilen oder überregional</a:t>
            </a:r>
          </a:p>
          <a:p>
            <a:pPr marL="171450" indent="-171450">
              <a:buSzPct val="100000"/>
              <a:buFont typeface="Arial"/>
              <a:buChar char="•"/>
              <a:defRPr sz="1200">
                <a:solidFill>
                  <a:srgbClr val="262626"/>
                </a:solidFill>
              </a:defRPr>
            </a:pPr>
            <a:r>
              <a:rPr/>
              <a:t>agil, energiegeladen, aufgeschlossen, eventorientiert</a:t>
            </a:r>
          </a:p>
          <a:p>
            <a:pPr marL="171450" indent="-171450">
              <a:buSzPct val="100000"/>
              <a:buFont typeface="Arial"/>
              <a:buChar char="•"/>
              <a:defRPr sz="1200" b="0">
                <a:solidFill>
                  <a:srgbClr val="262626"/>
                </a:solidFill>
              </a:defRPr>
            </a:pPr>
            <a:r>
              <a:rPr/>
              <a:t>Alkohol- &amp; BTM- Konsum</a:t>
            </a:r>
          </a:p>
          <a:p>
            <a:pPr marL="171450" indent="-171450">
              <a:buSzPct val="100000"/>
              <a:buFont typeface="Arial"/>
              <a:buChar char="•"/>
              <a:defRPr sz="1200" b="0">
                <a:solidFill>
                  <a:srgbClr val="262626"/>
                </a:solidFill>
              </a:defRPr>
            </a:pPr>
            <a:r>
              <a:rPr/>
              <a:t>unangepasstes Sozialverhalten (bspw. Müll, laute Musik)</a:t>
            </a:r>
          </a:p>
          <a:p>
            <a:pPr marL="171450" indent="-171450">
              <a:buSzPct val="100000"/>
              <a:buFont typeface="Arial"/>
              <a:buChar char="•"/>
              <a:defRPr sz="1200" b="0">
                <a:solidFill>
                  <a:srgbClr val="262626"/>
                </a:solidFill>
              </a:defRPr>
            </a:pPr>
            <a:r>
              <a:rPr/>
              <a:t>häufig Glasbruch durch Bewegungsdynamik</a:t>
            </a:r>
          </a:p>
          <a:p>
            <a:pPr marL="171450" indent="-171450">
              <a:buSzPct val="100000"/>
              <a:buFont typeface="Arial"/>
              <a:buChar char="•"/>
              <a:defRPr sz="1200">
                <a:solidFill>
                  <a:srgbClr val="262626"/>
                </a:solidFill>
              </a:defRPr>
            </a:pPr>
            <a:r>
              <a:rPr/>
              <a:t>Einzelpersonen mit erhöhtem Konflikt- und Eskalationspotenzial, bspw. Flaschenwürfe, Zerstörungs- &amp; “Systemwut“, Gewalt</a:t>
            </a:r>
          </a:p>
          <a:p>
            <a:pPr marL="171450" indent="-171450">
              <a:buSzPct val="100000"/>
              <a:buFont typeface="Arial"/>
              <a:buChar char="•"/>
              <a:defRPr sz="1200" b="0">
                <a:solidFill>
                  <a:srgbClr val="262626"/>
                </a:solidFill>
              </a:defRPr>
            </a:pPr>
            <a:r>
              <a:rPr/>
              <a:t>Kontaktinteresse eher emotional</a:t>
            </a:r>
          </a:p>
        </p:txBody>
      </p:sp>
      <p:sp>
        <p:nvSpPr>
          <p:cNvPr id="499" name="Inhaltsplatzhalter 1"/>
          <p:cNvSpPr txBox="1"/>
          <p:nvPr/>
        </p:nvSpPr>
        <p:spPr>
          <a:xfrm>
            <a:off x="3570099" y="1537050"/>
            <a:ext cx="2370361" cy="439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600"/>
              </a:spcBef>
              <a:defRPr sz="2000" b="1">
                <a:solidFill>
                  <a:srgbClr val="262626"/>
                </a:solidFill>
              </a:defRPr>
            </a:pPr>
            <a:r>
              <a:rPr/>
              <a:t>Junge Erwachsene</a:t>
            </a:r>
          </a:p>
          <a:p>
            <a:pPr marL="171450" indent="-171450">
              <a:spcBef>
                <a:spcPts val="600"/>
              </a:spcBef>
              <a:buSzPct val="100000"/>
              <a:buFont typeface="Arial"/>
              <a:buChar char="•"/>
              <a:defRPr sz="1200">
                <a:solidFill>
                  <a:srgbClr val="262626"/>
                </a:solidFill>
              </a:defRPr>
            </a:pPr>
            <a:r>
              <a:rPr/>
              <a:t>Altersklasse ca. 20-25 Jahre</a:t>
            </a:r>
            <a:endParaRPr sz="2000" b="1"/>
          </a:p>
          <a:p>
            <a:pPr marL="171450" indent="-171450">
              <a:spcBef>
                <a:spcPts val="600"/>
              </a:spcBef>
              <a:buSzPct val="100000"/>
              <a:buFont typeface="Arial"/>
              <a:buChar char="•"/>
              <a:defRPr sz="1200">
                <a:solidFill>
                  <a:srgbClr val="262626"/>
                </a:solidFill>
              </a:defRPr>
            </a:pPr>
            <a:r>
              <a:rPr/>
              <a:t>sichtbare Präsenz, aber geringere Agilität und distanzierteres Auftreten</a:t>
            </a:r>
            <a:endParaRPr sz="2000" b="1"/>
          </a:p>
          <a:p>
            <a:pPr marL="171450" indent="-171450">
              <a:spcBef>
                <a:spcPts val="600"/>
              </a:spcBef>
              <a:buSzPct val="100000"/>
              <a:buFont typeface="Arial"/>
              <a:buChar char="•"/>
              <a:defRPr sz="1200">
                <a:solidFill>
                  <a:srgbClr val="262626"/>
                </a:solidFill>
              </a:defRPr>
            </a:pPr>
            <a:r>
              <a:rPr/>
              <a:t>Gruppenstärken bis 10 pax</a:t>
            </a:r>
          </a:p>
          <a:p>
            <a:pPr marL="171450" indent="-171450">
              <a:spcBef>
                <a:spcPts val="600"/>
              </a:spcBef>
              <a:buSzPct val="100000"/>
              <a:buFont typeface="Arial"/>
              <a:buChar char="•"/>
              <a:defRPr sz="1200">
                <a:solidFill>
                  <a:srgbClr val="262626"/>
                </a:solidFill>
              </a:defRPr>
            </a:pPr>
            <a:r>
              <a:rPr/>
              <a:t>teils Fußballszene</a:t>
            </a:r>
            <a:endParaRPr sz="2000" b="1"/>
          </a:p>
          <a:p>
            <a:pPr marL="171450" indent="-171450">
              <a:spcBef>
                <a:spcPts val="600"/>
              </a:spcBef>
              <a:buSzPct val="100000"/>
              <a:buFont typeface="Arial"/>
              <a:buChar char="•"/>
              <a:defRPr sz="1200">
                <a:solidFill>
                  <a:srgbClr val="262626"/>
                </a:solidFill>
              </a:defRPr>
            </a:pPr>
            <a:r>
              <a:rPr/>
              <a:t>Alkohol- &amp; BTM-Konsum</a:t>
            </a:r>
            <a:endParaRPr sz="2000" b="1"/>
          </a:p>
          <a:p>
            <a:pPr marL="171450" indent="-171450">
              <a:spcBef>
                <a:spcPts val="600"/>
              </a:spcBef>
              <a:buSzPct val="100000"/>
              <a:buFont typeface="Arial"/>
              <a:buChar char="•"/>
              <a:defRPr sz="1200">
                <a:solidFill>
                  <a:srgbClr val="262626"/>
                </a:solidFill>
              </a:defRPr>
            </a:pPr>
            <a:r>
              <a:rPr/>
              <a:t>teilweise unangepasstes Sozialverhalten (bspw. Müll, laute Musik)</a:t>
            </a:r>
            <a:endParaRPr sz="2000" b="1"/>
          </a:p>
          <a:p>
            <a:pPr marL="171450" indent="-171450">
              <a:spcBef>
                <a:spcPts val="600"/>
              </a:spcBef>
              <a:buSzPct val="100000"/>
              <a:buFont typeface="Arial"/>
              <a:buChar char="•"/>
              <a:defRPr sz="1200">
                <a:solidFill>
                  <a:srgbClr val="262626"/>
                </a:solidFill>
              </a:defRPr>
            </a:pPr>
            <a:r>
              <a:rPr/>
              <a:t>Glasbruch, weil Glasflaschen meist ungesichert stehen bleiben</a:t>
            </a:r>
            <a:endParaRPr sz="2000" b="1"/>
          </a:p>
          <a:p>
            <a:pPr marL="171450" indent="-171450">
              <a:spcBef>
                <a:spcPts val="600"/>
              </a:spcBef>
              <a:buSzPct val="100000"/>
              <a:buFont typeface="Arial"/>
              <a:buChar char="•"/>
              <a:defRPr sz="1200">
                <a:solidFill>
                  <a:srgbClr val="262626"/>
                </a:solidFill>
              </a:defRPr>
            </a:pPr>
            <a:r>
              <a:rPr/>
              <a:t>Konflikte werden nicht gesucht, aber auch nicht vermieden</a:t>
            </a:r>
            <a:endParaRPr sz="2000" b="1"/>
          </a:p>
          <a:p>
            <a:pPr marL="171450" indent="-171450">
              <a:spcBef>
                <a:spcPts val="600"/>
              </a:spcBef>
              <a:buSzPct val="100000"/>
              <a:buFont typeface="Arial"/>
              <a:buChar char="•"/>
              <a:defRPr sz="1200">
                <a:solidFill>
                  <a:srgbClr val="262626"/>
                </a:solidFill>
              </a:defRPr>
            </a:pPr>
            <a:r>
              <a:rPr/>
              <a:t>mitunter lose Interaktion mit Jugendgruppen</a:t>
            </a:r>
            <a:endParaRPr sz="2000" b="1"/>
          </a:p>
        </p:txBody>
      </p:sp>
      <p:sp>
        <p:nvSpPr>
          <p:cNvPr id="500" name="Inhaltsplatzhalter 1"/>
          <p:cNvSpPr txBox="1"/>
          <p:nvPr/>
        </p:nvSpPr>
        <p:spPr>
          <a:xfrm>
            <a:off x="6230029" y="1531267"/>
            <a:ext cx="2370361" cy="492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600"/>
              </a:spcBef>
              <a:defRPr sz="2000" b="1">
                <a:solidFill>
                  <a:srgbClr val="262626"/>
                </a:solidFill>
              </a:defRPr>
            </a:pPr>
            <a:r>
              <a:rPr/>
              <a:t>Erwachsene</a:t>
            </a:r>
          </a:p>
          <a:p>
            <a:pPr marL="171450" indent="-171450">
              <a:spcBef>
                <a:spcPts val="600"/>
              </a:spcBef>
              <a:buSzPct val="100000"/>
              <a:buFont typeface="Arial"/>
              <a:buChar char="•"/>
              <a:defRPr sz="1200">
                <a:solidFill>
                  <a:srgbClr val="262626"/>
                </a:solidFill>
              </a:defRPr>
            </a:pPr>
            <a:r>
              <a:rPr/>
              <a:t>Altersklasse ab 25 Jahre</a:t>
            </a:r>
            <a:endParaRPr sz="2000" b="1"/>
          </a:p>
          <a:p>
            <a:pPr marL="171450" indent="-171450">
              <a:spcBef>
                <a:spcPts val="600"/>
              </a:spcBef>
              <a:buSzPct val="100000"/>
              <a:buFont typeface="Arial"/>
              <a:buChar char="•"/>
              <a:defRPr sz="1200">
                <a:solidFill>
                  <a:srgbClr val="262626"/>
                </a:solidFill>
              </a:defRPr>
            </a:pPr>
            <a:r>
              <a:rPr/>
              <a:t>teils studentische Prägung</a:t>
            </a:r>
            <a:endParaRPr sz="2000" b="1"/>
          </a:p>
          <a:p>
            <a:pPr marL="171450" indent="-171450">
              <a:spcBef>
                <a:spcPts val="600"/>
              </a:spcBef>
              <a:buSzPct val="100000"/>
              <a:buFont typeface="Arial"/>
              <a:buChar char="•"/>
              <a:defRPr sz="1200">
                <a:solidFill>
                  <a:srgbClr val="262626"/>
                </a:solidFill>
              </a:defRPr>
            </a:pPr>
            <a:r>
              <a:rPr/>
              <a:t>größere Zusammenschlüsse im Westpark, an der Möllerbrücke eher in mehreren Kleingruppen</a:t>
            </a:r>
            <a:endParaRPr sz="2000" b="1"/>
          </a:p>
          <a:p>
            <a:pPr marL="171450" indent="-171450">
              <a:spcBef>
                <a:spcPts val="600"/>
              </a:spcBef>
              <a:buSzPct val="100000"/>
              <a:buFont typeface="Arial"/>
              <a:buChar char="•"/>
              <a:defRPr sz="1200">
                <a:solidFill>
                  <a:srgbClr val="262626"/>
                </a:solidFill>
              </a:defRPr>
            </a:pPr>
            <a:r>
              <a:rPr/>
              <a:t>weitestgehend rücksichtsvolles Verhalten (moderate Musiklautstärke, Abfallentsorgung)</a:t>
            </a:r>
            <a:endParaRPr sz="2000" b="1"/>
          </a:p>
          <a:p>
            <a:pPr marL="171450" indent="-171450">
              <a:spcBef>
                <a:spcPts val="600"/>
              </a:spcBef>
              <a:buSzPct val="100000"/>
              <a:buFont typeface="Arial"/>
              <a:buChar char="•"/>
              <a:defRPr sz="1200">
                <a:solidFill>
                  <a:srgbClr val="262626"/>
                </a:solidFill>
              </a:defRPr>
            </a:pPr>
            <a:r>
              <a:rPr/>
              <a:t>geselliger Alkoholkonsum</a:t>
            </a:r>
            <a:endParaRPr sz="2000" b="1"/>
          </a:p>
          <a:p>
            <a:pPr marL="171450" indent="-171450">
              <a:spcBef>
                <a:spcPts val="600"/>
              </a:spcBef>
              <a:buSzPct val="100000"/>
              <a:buFont typeface="Arial"/>
              <a:buChar char="•"/>
              <a:defRPr sz="1200">
                <a:solidFill>
                  <a:srgbClr val="262626"/>
                </a:solidFill>
              </a:defRPr>
            </a:pPr>
            <a:r>
              <a:rPr/>
              <a:t>Glasbruch, weil Pfandflaschen regelmäßig ungesichert stehen bleiben</a:t>
            </a:r>
            <a:endParaRPr sz="2000" b="1"/>
          </a:p>
          <a:p>
            <a:pPr marL="171450" indent="-171450">
              <a:spcBef>
                <a:spcPts val="600"/>
              </a:spcBef>
              <a:buSzPct val="100000"/>
              <a:buFont typeface="Arial"/>
              <a:buChar char="•"/>
              <a:defRPr sz="1200">
                <a:solidFill>
                  <a:srgbClr val="262626"/>
                </a:solidFill>
              </a:defRPr>
            </a:pPr>
            <a:r>
              <a:rPr/>
              <a:t>kein Konfliktpotenzial, lehnen Gewalt und Eskalation ab</a:t>
            </a:r>
            <a:endParaRPr sz="2000" b="1"/>
          </a:p>
          <a:p>
            <a:pPr marL="171450" indent="-171450">
              <a:spcBef>
                <a:spcPts val="600"/>
              </a:spcBef>
              <a:buSzPct val="100000"/>
              <a:buFont typeface="Arial"/>
              <a:buChar char="•"/>
              <a:defRPr sz="1200">
                <a:solidFill>
                  <a:srgbClr val="262626"/>
                </a:solidFill>
              </a:defRPr>
            </a:pPr>
            <a:r>
              <a:rPr/>
              <a:t>keine Interaktion mit Jugendgruppen/jungen Erwachsenen</a:t>
            </a:r>
            <a:endParaRPr sz="2000" b="1"/>
          </a:p>
          <a:p>
            <a:pPr marL="171450" indent="-171450">
              <a:spcBef>
                <a:spcPts val="600"/>
              </a:spcBef>
              <a:buSzPct val="100000"/>
              <a:buFont typeface="Arial"/>
              <a:buChar char="•"/>
              <a:defRPr sz="1200">
                <a:solidFill>
                  <a:srgbClr val="262626"/>
                </a:solidFill>
              </a:defRPr>
            </a:pPr>
            <a:r>
              <a:rPr/>
              <a:t>Gesprächsinteresse fachlich/gesellschaftlich</a:t>
            </a:r>
            <a:endParaRPr sz="2000" b="1"/>
          </a:p>
        </p:txBody>
      </p:sp>
      <p:sp>
        <p:nvSpPr>
          <p:cNvPr id="501" name="Inhaltsplatzhalter 1"/>
          <p:cNvSpPr txBox="1"/>
          <p:nvPr/>
        </p:nvSpPr>
        <p:spPr>
          <a:xfrm>
            <a:off x="8889958" y="1531267"/>
            <a:ext cx="2370361" cy="436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600"/>
              </a:spcBef>
              <a:defRPr sz="2000" b="1">
                <a:solidFill>
                  <a:srgbClr val="262626"/>
                </a:solidFill>
              </a:defRPr>
            </a:pPr>
            <a:r>
              <a:rPr/>
              <a:t>Weitere</a:t>
            </a:r>
          </a:p>
          <a:p>
            <a:pPr marL="171450" indent="-171450">
              <a:spcBef>
                <a:spcPts val="600"/>
              </a:spcBef>
              <a:buSzPct val="100000"/>
              <a:buFont typeface="Arial"/>
              <a:buChar char="•"/>
              <a:defRPr sz="1200">
                <a:solidFill>
                  <a:srgbClr val="262626"/>
                </a:solidFill>
              </a:defRPr>
            </a:pPr>
            <a:r>
              <a:rPr/>
              <a:t>Gruppierungen mit spezifischen Charakteristika</a:t>
            </a:r>
            <a:endParaRPr sz="2000" b="1"/>
          </a:p>
          <a:p>
            <a:pPr marL="171450" indent="-171450">
              <a:spcBef>
                <a:spcPts val="600"/>
              </a:spcBef>
              <a:buSzPct val="100000"/>
              <a:buFont typeface="Arial"/>
              <a:buChar char="•"/>
              <a:defRPr sz="1200">
                <a:solidFill>
                  <a:srgbClr val="262626"/>
                </a:solidFill>
              </a:defRPr>
            </a:pPr>
            <a:r>
              <a:rPr/>
              <a:t>mittleres Alter ab 30 Jahre</a:t>
            </a:r>
            <a:endParaRPr sz="2000" b="1"/>
          </a:p>
          <a:p>
            <a:pPr marL="171450" indent="-171450">
              <a:spcBef>
                <a:spcPts val="600"/>
              </a:spcBef>
              <a:buSzPct val="100000"/>
              <a:buFont typeface="Arial"/>
              <a:buChar char="•"/>
              <a:defRPr sz="1200">
                <a:solidFill>
                  <a:srgbClr val="262626"/>
                </a:solidFill>
              </a:defRPr>
            </a:pPr>
            <a:r>
              <a:rPr/>
              <a:t>u. a. Alkohol- und BTM-Szene im Westpark (u. a. Tanzfläche, Boule Bahn)</a:t>
            </a:r>
            <a:endParaRPr sz="2000" b="1"/>
          </a:p>
          <a:p>
            <a:pPr marL="171450" indent="-171450">
              <a:spcBef>
                <a:spcPts val="600"/>
              </a:spcBef>
              <a:buSzPct val="100000"/>
              <a:buFont typeface="Arial"/>
              <a:buChar char="•"/>
              <a:defRPr sz="1200">
                <a:solidFill>
                  <a:srgbClr val="262626"/>
                </a:solidFill>
              </a:defRPr>
            </a:pPr>
            <a:r>
              <a:rPr/>
              <a:t>teilweise unangepasstes Sozialverhalten (bspw. Müll, laute Musik)</a:t>
            </a:r>
            <a:endParaRPr sz="2000" b="1"/>
          </a:p>
          <a:p>
            <a:pPr marL="171450" indent="-171450">
              <a:spcBef>
                <a:spcPts val="600"/>
              </a:spcBef>
              <a:buSzPct val="100000"/>
              <a:buFont typeface="Arial"/>
              <a:buChar char="•"/>
              <a:defRPr sz="1200">
                <a:solidFill>
                  <a:srgbClr val="262626"/>
                </a:solidFill>
              </a:defRPr>
            </a:pPr>
            <a:r>
              <a:rPr/>
              <a:t>Konflikte entstehen in der Regel untereinander</a:t>
            </a:r>
            <a:endParaRPr sz="2000" b="1"/>
          </a:p>
          <a:p>
            <a:pPr marL="171450" indent="-171450">
              <a:spcBef>
                <a:spcPts val="600"/>
              </a:spcBef>
              <a:buSzPct val="100000"/>
              <a:buFont typeface="Arial"/>
              <a:buChar char="•"/>
              <a:defRPr sz="1200">
                <a:solidFill>
                  <a:srgbClr val="262626"/>
                </a:solidFill>
              </a:defRPr>
            </a:pPr>
            <a:r>
              <a:rPr/>
              <a:t>kaum bis keine Interaktion außerhalb der eigenen Bezugsgruppen</a:t>
            </a:r>
            <a:endParaRPr sz="2000" b="1"/>
          </a:p>
          <a:p>
            <a:pPr marL="171450" indent="-171450">
              <a:spcBef>
                <a:spcPts val="600"/>
              </a:spcBef>
              <a:buSzPct val="100000"/>
              <a:buFont typeface="Arial"/>
              <a:buChar char="•"/>
              <a:defRPr sz="1200">
                <a:solidFill>
                  <a:srgbClr val="262626"/>
                </a:solidFill>
              </a:defRPr>
            </a:pPr>
            <a:r>
              <a:rPr/>
              <a:t>Gesprächszugang schwierig, teils unmöglich</a:t>
            </a:r>
            <a:endParaRPr sz="2000" b="1"/>
          </a:p>
          <a:p>
            <a:pPr marL="171450" indent="-171450">
              <a:spcBef>
                <a:spcPts val="600"/>
              </a:spcBef>
              <a:buSzPct val="100000"/>
              <a:buFont typeface="Arial"/>
              <a:buChar char="•"/>
              <a:defRPr sz="1200">
                <a:solidFill>
                  <a:srgbClr val="262626"/>
                </a:solidFill>
              </a:defRPr>
            </a:pPr>
            <a:r>
              <a:rPr/>
              <a:t>Eigensicherungsgedanke relevant</a:t>
            </a:r>
          </a:p>
        </p:txBody>
      </p:sp>
      <p:sp>
        <p:nvSpPr>
          <p:cNvPr id="502" name="Titel 4"/>
          <p:cNvSpPr txBox="1">
            <a:spLocks noGrp="1"/>
          </p:cNvSpPr>
          <p:nvPr>
            <p:ph type="title"/>
          </p:nvPr>
        </p:nvSpPr>
        <p:spPr>
          <a:xfrm>
            <a:off x="933918" y="106326"/>
            <a:ext cx="9596967" cy="1220807"/>
          </a:xfrm>
          <a:prstGeom prst="rect">
            <a:avLst/>
          </a:prstGeom>
        </p:spPr>
        <p:txBody>
          <a:bodyPr/>
          <a:lstStyle/>
          <a:p>
            <a:r>
              <a:rPr/>
              <a:t>Zielgruppen in der Nachtszene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 xmlns:a16="http://schemas.microsoft.com/office/drawing/2014/main" id="{9E4B8FFC-F23B-85D4-3423-4E93FB7F4259}"/>
              </a:ext>
            </a:extLst>
          </p:cNvPr>
          <p:cNvSpPr>
            <a:spLocks noGrp="1"/>
          </p:cNvSpPr>
          <p:nvPr>
            <p:ph type="body" sz="quarter" idx="1"/>
          </p:nvPr>
        </p:nvSpPr>
        <p:spPr>
          <a:xfrm>
            <a:off x="5816246" y="118753"/>
            <a:ext cx="6248796" cy="6650182"/>
          </a:xfrm>
        </p:spPr>
        <p:txBody>
          <a:bodyPr>
            <a:normAutofit fontScale="92500"/>
          </a:bodyPr>
          <a:lstStyle/>
          <a:p>
            <a:endParaRPr lang="de-DE"/>
          </a:p>
          <a:p>
            <a:endParaRPr lang="de-DE"/>
          </a:p>
          <a:p>
            <a:endParaRPr lang="de-DE"/>
          </a:p>
          <a:p>
            <a:r>
              <a:rPr lang="de-DE">
                <a:solidFill>
                  <a:schemeClr val="tx1"/>
                </a:solidFill>
              </a:rPr>
              <a:t>Dortmund Guides als </a:t>
            </a:r>
            <a:r>
              <a:rPr lang="de-DE" i="1">
                <a:solidFill>
                  <a:schemeClr val="tx1"/>
                </a:solidFill>
              </a:rPr>
              <a:t>Neue</a:t>
            </a:r>
            <a:r>
              <a:rPr lang="de-DE">
                <a:solidFill>
                  <a:schemeClr val="tx1"/>
                </a:solidFill>
              </a:rPr>
              <a:t> </a:t>
            </a:r>
            <a:r>
              <a:rPr lang="de-DE" i="1">
                <a:solidFill>
                  <a:schemeClr val="tx1"/>
                </a:solidFill>
              </a:rPr>
              <a:t>Stärke</a:t>
            </a:r>
          </a:p>
          <a:p>
            <a:r>
              <a:rPr lang="de-DE" sz="2000" b="0">
                <a:solidFill>
                  <a:schemeClr val="tx1"/>
                </a:solidFill>
              </a:rPr>
              <a:t>Angegliedert an die Stelle des Nachtbeauftragten erfolgt die Finanzierung des Projekts Dortmund Guides aus dem Förderprogramm </a:t>
            </a:r>
            <a:r>
              <a:rPr lang="de-DE" sz="2000" i="1">
                <a:solidFill>
                  <a:schemeClr val="tx1"/>
                </a:solidFill>
              </a:rPr>
              <a:t>Neue Stärke</a:t>
            </a:r>
            <a:r>
              <a:rPr lang="de-DE" sz="2000">
                <a:solidFill>
                  <a:schemeClr val="tx1"/>
                </a:solidFill>
              </a:rPr>
              <a:t> </a:t>
            </a:r>
            <a:r>
              <a:rPr lang="de-DE" sz="2000" b="0">
                <a:solidFill>
                  <a:schemeClr val="tx1"/>
                </a:solidFill>
              </a:rPr>
              <a:t>der Wirtschaftsförderung.</a:t>
            </a:r>
          </a:p>
          <a:p>
            <a:endParaRPr lang="de-DE" sz="2000" b="0">
              <a:solidFill>
                <a:schemeClr val="tx1"/>
              </a:solidFill>
            </a:endParaRPr>
          </a:p>
          <a:p>
            <a:endParaRPr lang="de-DE" sz="2000" b="0">
              <a:solidFill>
                <a:schemeClr val="tx1"/>
              </a:solidFill>
            </a:endParaRPr>
          </a:p>
          <a:p>
            <a:endParaRPr lang="de-DE" sz="2000" b="0">
              <a:solidFill>
                <a:schemeClr val="tx1"/>
              </a:solidFill>
            </a:endParaRPr>
          </a:p>
          <a:p>
            <a:endParaRPr lang="de-DE" sz="2000" b="0">
              <a:solidFill>
                <a:schemeClr val="tx1"/>
              </a:solidFill>
            </a:endParaRPr>
          </a:p>
          <a:p>
            <a:endParaRPr lang="de-DE" sz="2000" b="0">
              <a:solidFill>
                <a:schemeClr val="tx1"/>
              </a:solidFill>
            </a:endParaRPr>
          </a:p>
          <a:p>
            <a:endParaRPr lang="de-DE" sz="2000" b="0">
              <a:solidFill>
                <a:schemeClr val="tx1"/>
              </a:solidFill>
            </a:endParaRPr>
          </a:p>
          <a:p>
            <a:endParaRPr lang="de-DE" b="0">
              <a:solidFill>
                <a:schemeClr val="tx1"/>
              </a:solidFill>
            </a:endParaRPr>
          </a:p>
          <a:p>
            <a:r>
              <a:rPr lang="de-DE" sz="2000">
                <a:solidFill>
                  <a:schemeClr val="tx1"/>
                </a:solidFill>
              </a:rPr>
              <a:t>Heike </a:t>
            </a:r>
            <a:r>
              <a:rPr lang="de-DE" sz="2000" err="1">
                <a:solidFill>
                  <a:schemeClr val="tx1"/>
                </a:solidFill>
              </a:rPr>
              <a:t>Marzen</a:t>
            </a:r>
            <a:r>
              <a:rPr lang="de-DE" sz="2000">
                <a:solidFill>
                  <a:schemeClr val="tx1"/>
                </a:solidFill>
              </a:rPr>
              <a:t>, Geschäftsführerin der Wirtschaftsförderung mit den Dortmund Guides </a:t>
            </a:r>
          </a:p>
          <a:p>
            <a:endParaRPr lang="de-DE"/>
          </a:p>
        </p:txBody>
      </p:sp>
      <p:pic>
        <p:nvPicPr>
          <p:cNvPr id="5" name="Grafik 4" descr="Ein Bild, das Text, Person, Personen, darstellend enthält.&#10;&#10;Automatisch generierte Beschreibung">
            <a:extLst>
              <a:ext uri="{FF2B5EF4-FFF2-40B4-BE49-F238E27FC236}">
                <a16:creationId xmlns="" xmlns:a16="http://schemas.microsoft.com/office/drawing/2014/main" id="{A565EF03-35CE-9B6A-17D9-96A7AFAAC86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tretch>
            <a:fillRect/>
          </a:stretch>
        </p:blipFill>
        <p:spPr>
          <a:xfrm>
            <a:off x="126958" y="118753"/>
            <a:ext cx="5531205" cy="6650182"/>
          </a:xfrm>
          <a:prstGeom prst="rect">
            <a:avLst/>
          </a:prstGeom>
        </p:spPr>
      </p:pic>
    </p:spTree>
    <p:extLst>
      <p:ext uri="{BB962C8B-B14F-4D97-AF65-F5344CB8AC3E}">
        <p14:creationId xmlns:p14="http://schemas.microsoft.com/office/powerpoint/2010/main" val="20007993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Fußzeilenplatzhalter 3"/>
          <p:cNvSpPr txBox="1"/>
          <p:nvPr/>
        </p:nvSpPr>
        <p:spPr>
          <a:xfrm>
            <a:off x="1536701" y="6389687"/>
            <a:ext cx="6364817" cy="153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1300"/>
              </a:lnSpc>
              <a:defRPr sz="800">
                <a:solidFill>
                  <a:srgbClr val="999999"/>
                </a:solidFill>
                <a:latin typeface="Arial"/>
                <a:ea typeface="Arial"/>
                <a:cs typeface="Arial"/>
                <a:sym typeface="Arial"/>
              </a:defRPr>
            </a:lvl1pPr>
          </a:lstStyle>
          <a:p>
            <a:r>
              <a:rPr/>
              <a:t>Fußzeile eingeben über Ansicht / Kopf- und Fußzeile...</a:t>
            </a:r>
          </a:p>
        </p:txBody>
      </p:sp>
      <p:pic>
        <p:nvPicPr>
          <p:cNvPr id="474" name="Grafik 6" descr="Grafik 6"/>
          <p:cNvPicPr>
            <a:picLocks noChangeAspect="1"/>
          </p:cNvPicPr>
          <p:nvPr/>
        </p:nvPicPr>
        <p:blipFill>
          <a:blip r:embed="rId2"/>
          <a:stretch>
            <a:fillRect/>
          </a:stretch>
        </p:blipFill>
        <p:spPr>
          <a:xfrm>
            <a:off x="129118" y="100329"/>
            <a:ext cx="11883812" cy="6677570"/>
          </a:xfrm>
          <a:prstGeom prst="rect">
            <a:avLst/>
          </a:prstGeom>
          <a:ln w="12700">
            <a:miter lim="400000"/>
          </a:ln>
        </p:spPr>
      </p:pic>
      <p:sp>
        <p:nvSpPr>
          <p:cNvPr id="475" name="Textplatzhalter 2"/>
          <p:cNvSpPr txBox="1">
            <a:spLocks noGrp="1"/>
          </p:cNvSpPr>
          <p:nvPr>
            <p:ph type="body" sz="half" idx="1"/>
          </p:nvPr>
        </p:nvSpPr>
        <p:spPr>
          <a:xfrm>
            <a:off x="488951" y="4085307"/>
            <a:ext cx="10515601" cy="2058955"/>
          </a:xfrm>
          <a:prstGeom prst="rect">
            <a:avLst/>
          </a:prstGeom>
        </p:spPr>
        <p:txBody>
          <a:bodyPr/>
          <a:lstStyle/>
          <a:p>
            <a:r>
              <a:rPr/>
              <a:t>Die Schulungsräumlichkeiten der SECjura GmbH (Kampstraße 42) dienen als zentraler Ausgangspunkt für die nächtlichen Einsätze und zur Durchführung von Workshops und Reflektionseinheiten im Projektverlauf.</a:t>
            </a:r>
          </a:p>
        </p:txBody>
      </p:sp>
      <p:sp>
        <p:nvSpPr>
          <p:cNvPr id="476" name="Foliennummernplatzhalter 4"/>
          <p:cNvSpPr txBox="1">
            <a:spLocks noGrp="1"/>
          </p:cNvSpPr>
          <p:nvPr>
            <p:ph type="sldNum" sz="quarter" idx="2"/>
          </p:nvPr>
        </p:nvSpPr>
        <p:spPr>
          <a:xfrm>
            <a:off x="1200150" y="6389687"/>
            <a:ext cx="127001" cy="1536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Rectangle 2"/>
          <p:cNvSpPr txBox="1">
            <a:spLocks noGrp="1"/>
          </p:cNvSpPr>
          <p:nvPr>
            <p:ph type="title"/>
          </p:nvPr>
        </p:nvSpPr>
        <p:spPr>
          <a:xfrm>
            <a:off x="793235" y="4054552"/>
            <a:ext cx="4835265" cy="2555463"/>
          </a:xfrm>
          <a:prstGeom prst="rect">
            <a:avLst/>
          </a:prstGeom>
          <a:solidFill>
            <a:schemeClr val="accent1">
              <a:alpha val="80000"/>
            </a:schemeClr>
          </a:solidFill>
        </p:spPr>
        <p:txBody>
          <a:bodyPr lIns="288000" tIns="288000" rIns="288000" bIns="288000">
            <a:normAutofit fontScale="90000"/>
          </a:bodyPr>
          <a:lstStyle/>
          <a:p>
            <a:pPr defTabSz="777240">
              <a:defRPr sz="3400" u="none">
                <a:solidFill>
                  <a:schemeClr val="accent3">
                    <a:lumOff val="44000"/>
                  </a:schemeClr>
                </a:solidFill>
              </a:defRPr>
            </a:pPr>
            <a:r>
              <a:rPr err="1"/>
              <a:t>Umsetzung</a:t>
            </a:r>
            <a:r>
              <a:rPr/>
              <a:t> &amp; </a:t>
            </a:r>
            <a:r>
              <a:rPr err="1"/>
              <a:t>fachliche</a:t>
            </a:r>
            <a:r>
              <a:rPr/>
              <a:t> </a:t>
            </a:r>
            <a:r>
              <a:rPr err="1"/>
              <a:t>Begleitung</a:t>
            </a:r>
            <a:r>
              <a:rPr lang="de-DE"/>
              <a:t/>
            </a:r>
            <a:br>
              <a:rPr lang="de-DE"/>
            </a:br>
            <a:r>
              <a:rPr lang="de-DE"/>
              <a:t/>
            </a:r>
            <a:br>
              <a:rPr lang="de-DE"/>
            </a:br>
            <a:r>
              <a:rPr lang="de-DE">
                <a:sym typeface="Wingdings" pitchFamily="2" charset="2"/>
              </a:rPr>
              <a:t> </a:t>
            </a:r>
            <a:r>
              <a:rPr lang="de-DE" err="1">
                <a:sym typeface="Wingdings" pitchFamily="2" charset="2"/>
              </a:rPr>
              <a:t>dortmundguides.de</a:t>
            </a:r>
            <a:r>
              <a:rPr/>
              <a:t/>
            </a:r>
            <a:br>
              <a:rPr/>
            </a:br>
            <a:endParaRPr/>
          </a:p>
        </p:txBody>
      </p:sp>
      <p:sp>
        <p:nvSpPr>
          <p:cNvPr id="459" name="Rechteck 1"/>
          <p:cNvSpPr txBox="1"/>
          <p:nvPr/>
        </p:nvSpPr>
        <p:spPr>
          <a:xfrm>
            <a:off x="7620108" y="288171"/>
            <a:ext cx="4010661" cy="3600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200"/>
            </a:pPr>
            <a:r>
              <a:rPr lang="de-DE" smtClean="0"/>
              <a:t>Unter </a:t>
            </a:r>
            <a:r>
              <a:rPr lang="de-DE" b="1"/>
              <a:t>L</a:t>
            </a:r>
            <a:r>
              <a:rPr lang="de-DE" b="1" smtClean="0"/>
              <a:t>eitung durch den Nachtbeauftragten, Christoph Stemann,</a:t>
            </a:r>
            <a:r>
              <a:rPr lang="de-DE" smtClean="0"/>
              <a:t> wird d</a:t>
            </a:r>
            <a:r>
              <a:rPr smtClean="0"/>
              <a:t>as </a:t>
            </a:r>
            <a:r>
              <a:rPr err="1"/>
              <a:t>Projekt</a:t>
            </a:r>
            <a:r>
              <a:rPr/>
              <a:t> </a:t>
            </a:r>
            <a:r>
              <a:rPr smtClean="0"/>
              <a:t>durch </a:t>
            </a:r>
            <a:r>
              <a:rPr/>
              <a:t>die </a:t>
            </a:r>
            <a:r>
              <a:rPr err="1"/>
              <a:t>SECjura</a:t>
            </a:r>
            <a:r>
              <a:rPr/>
              <a:t> GmbH in Dortmund </a:t>
            </a:r>
            <a:r>
              <a:rPr err="1"/>
              <a:t>umgesetzt</a:t>
            </a:r>
            <a:r>
              <a:rPr/>
              <a:t>, die </a:t>
            </a:r>
            <a:r>
              <a:rPr err="1"/>
              <a:t>durch</a:t>
            </a:r>
            <a:r>
              <a:rPr/>
              <a:t> </a:t>
            </a:r>
            <a:r>
              <a:rPr err="1"/>
              <a:t>ihre</a:t>
            </a:r>
            <a:r>
              <a:rPr/>
              <a:t> </a:t>
            </a:r>
            <a:r>
              <a:rPr err="1"/>
              <a:t>Tätigkeit</a:t>
            </a:r>
            <a:r>
              <a:rPr/>
              <a:t> </a:t>
            </a:r>
            <a:r>
              <a:rPr err="1"/>
              <a:t>über</a:t>
            </a:r>
            <a:r>
              <a:rPr/>
              <a:t> </a:t>
            </a:r>
            <a:r>
              <a:rPr err="1"/>
              <a:t>langjährige</a:t>
            </a:r>
            <a:r>
              <a:rPr/>
              <a:t> </a:t>
            </a:r>
            <a:r>
              <a:rPr err="1"/>
              <a:t>Erfahrungen</a:t>
            </a:r>
            <a:r>
              <a:rPr/>
              <a:t> </a:t>
            </a:r>
            <a:r>
              <a:rPr err="1"/>
              <a:t>im</a:t>
            </a:r>
            <a:r>
              <a:rPr/>
              <a:t> </a:t>
            </a:r>
            <a:r>
              <a:rPr err="1"/>
              <a:t>Kontext</a:t>
            </a:r>
            <a:r>
              <a:rPr/>
              <a:t> der </a:t>
            </a:r>
            <a:r>
              <a:rPr err="1"/>
              <a:t>Besuchersicherheit</a:t>
            </a:r>
            <a:r>
              <a:rPr/>
              <a:t> </a:t>
            </a:r>
            <a:r>
              <a:rPr err="1"/>
              <a:t>bei</a:t>
            </a:r>
            <a:r>
              <a:rPr/>
              <a:t> </a:t>
            </a:r>
            <a:r>
              <a:rPr err="1"/>
              <a:t>Großveranstaltungen</a:t>
            </a:r>
            <a:r>
              <a:rPr/>
              <a:t> und </a:t>
            </a:r>
            <a:r>
              <a:rPr err="1"/>
              <a:t>im</a:t>
            </a:r>
            <a:r>
              <a:rPr/>
              <a:t> </a:t>
            </a:r>
            <a:r>
              <a:rPr err="1"/>
              <a:t>Dortmunder</a:t>
            </a:r>
            <a:r>
              <a:rPr/>
              <a:t> </a:t>
            </a:r>
            <a:r>
              <a:rPr err="1"/>
              <a:t>Nachtleben</a:t>
            </a:r>
            <a:r>
              <a:rPr/>
              <a:t> </a:t>
            </a:r>
            <a:r>
              <a:rPr err="1"/>
              <a:t>verfügt</a:t>
            </a:r>
            <a:r>
              <a:rPr/>
              <a:t>. </a:t>
            </a:r>
            <a:r>
              <a:rPr b="1" err="1"/>
              <a:t>Sascha</a:t>
            </a:r>
            <a:r>
              <a:rPr b="1"/>
              <a:t> Schmitt </a:t>
            </a:r>
            <a:r>
              <a:rPr/>
              <a:t>und </a:t>
            </a:r>
            <a:r>
              <a:rPr b="1"/>
              <a:t>Johannes </a:t>
            </a:r>
            <a:r>
              <a:rPr b="1" err="1"/>
              <a:t>Langwieder</a:t>
            </a:r>
            <a:r>
              <a:rPr b="1"/>
              <a:t> </a:t>
            </a:r>
            <a:r>
              <a:rPr err="1"/>
              <a:t>wirken</a:t>
            </a:r>
            <a:r>
              <a:rPr/>
              <a:t> </a:t>
            </a:r>
            <a:r>
              <a:rPr smtClean="0"/>
              <a:t>als</a:t>
            </a:r>
            <a:r>
              <a:rPr lang="de-DE"/>
              <a:t> </a:t>
            </a:r>
            <a:r>
              <a:rPr b="1" smtClean="0"/>
              <a:t>Projektkoordinatoren</a:t>
            </a:r>
            <a:r>
              <a:rPr smtClean="0"/>
              <a:t>.</a:t>
            </a:r>
            <a:endParaRPr lang="de-DE" smtClean="0"/>
          </a:p>
          <a:p>
            <a:pPr>
              <a:defRPr sz="1200"/>
            </a:pPr>
            <a:endParaRPr>
              <a:latin typeface="+mn-lt"/>
              <a:ea typeface="+mn-ea"/>
              <a:cs typeface="+mn-cs"/>
              <a:sym typeface="Calibri"/>
            </a:endParaRPr>
          </a:p>
          <a:p>
            <a:pPr>
              <a:defRPr sz="1200"/>
            </a:pPr>
            <a:r>
              <a:rPr err="1" smtClean="0"/>
              <a:t>Fachlich</a:t>
            </a:r>
            <a:r>
              <a:rPr lang="de-DE" smtClean="0"/>
              <a:t>e</a:t>
            </a:r>
            <a:r>
              <a:rPr smtClean="0"/>
              <a:t> </a:t>
            </a:r>
            <a:r>
              <a:rPr err="1"/>
              <a:t>Begleitung</a:t>
            </a:r>
            <a:r>
              <a:rPr/>
              <a:t> </a:t>
            </a:r>
            <a:r>
              <a:rPr err="1"/>
              <a:t>erhalten</a:t>
            </a:r>
            <a:r>
              <a:rPr/>
              <a:t> </a:t>
            </a:r>
            <a:r>
              <a:rPr err="1"/>
              <a:t>sie</a:t>
            </a:r>
            <a:r>
              <a:rPr/>
              <a:t> </a:t>
            </a:r>
            <a:r>
              <a:rPr err="1"/>
              <a:t>zudem</a:t>
            </a:r>
            <a:r>
              <a:rPr/>
              <a:t> </a:t>
            </a:r>
            <a:r>
              <a:rPr err="1"/>
              <a:t>durch</a:t>
            </a:r>
            <a:r>
              <a:rPr/>
              <a:t> </a:t>
            </a:r>
            <a:r>
              <a:rPr b="1" err="1"/>
              <a:t>Herrn</a:t>
            </a:r>
            <a:r>
              <a:rPr b="1"/>
              <a:t> Dipl. Psych. Carsten </a:t>
            </a:r>
            <a:r>
              <a:rPr b="1" err="1"/>
              <a:t>Joiko</a:t>
            </a:r>
            <a:r>
              <a:rPr b="1"/>
              <a:t> (</a:t>
            </a:r>
            <a:r>
              <a:rPr b="1" err="1"/>
              <a:t>Oberregierungsrat</a:t>
            </a:r>
            <a:r>
              <a:rPr b="1"/>
              <a:t>, Leiter der </a:t>
            </a:r>
            <a:r>
              <a:rPr b="1" err="1"/>
              <a:t>Schulberatungsstelle</a:t>
            </a:r>
            <a:r>
              <a:rPr b="1"/>
              <a:t> der </a:t>
            </a:r>
            <a:r>
              <a:rPr b="1" err="1"/>
              <a:t>Stadt</a:t>
            </a:r>
            <a:r>
              <a:rPr b="1"/>
              <a:t> Gelsenkirchen) </a:t>
            </a:r>
            <a:r>
              <a:rPr err="1"/>
              <a:t>insbesondere</a:t>
            </a:r>
            <a:r>
              <a:rPr/>
              <a:t> </a:t>
            </a:r>
            <a:r>
              <a:rPr err="1"/>
              <a:t>im</a:t>
            </a:r>
            <a:r>
              <a:rPr/>
              <a:t> </a:t>
            </a:r>
            <a:r>
              <a:rPr err="1"/>
              <a:t>Rahmen</a:t>
            </a:r>
            <a:r>
              <a:rPr/>
              <a:t> der </a:t>
            </a:r>
            <a:r>
              <a:rPr b="1" err="1"/>
              <a:t>Schulung</a:t>
            </a:r>
            <a:r>
              <a:rPr b="1"/>
              <a:t> &amp; Supervision </a:t>
            </a:r>
            <a:r>
              <a:rPr/>
              <a:t>der </a:t>
            </a:r>
            <a:r>
              <a:rPr err="1"/>
              <a:t>Mitarbeiter:innen</a:t>
            </a:r>
            <a:r>
              <a:rPr/>
              <a:t>. </a:t>
            </a:r>
            <a:r>
              <a:rPr err="1"/>
              <a:t>Schwerpunkte</a:t>
            </a:r>
            <a:r>
              <a:rPr/>
              <a:t> </a:t>
            </a:r>
            <a:r>
              <a:rPr err="1"/>
              <a:t>liegen</a:t>
            </a:r>
            <a:r>
              <a:rPr/>
              <a:t> </a:t>
            </a:r>
            <a:r>
              <a:rPr err="1"/>
              <a:t>dabei</a:t>
            </a:r>
            <a:r>
              <a:rPr/>
              <a:t> u. a. </a:t>
            </a:r>
            <a:r>
              <a:rPr err="1"/>
              <a:t>im</a:t>
            </a:r>
            <a:r>
              <a:rPr/>
              <a:t> </a:t>
            </a:r>
            <a:r>
              <a:rPr err="1"/>
              <a:t>Bereich</a:t>
            </a:r>
            <a:r>
              <a:rPr/>
              <a:t> </a:t>
            </a:r>
            <a:r>
              <a:rPr err="1"/>
              <a:t>Organisationspsychologie</a:t>
            </a:r>
            <a:r>
              <a:rPr/>
              <a:t>, der </a:t>
            </a:r>
            <a:r>
              <a:rPr err="1"/>
              <a:t>Vermittlung</a:t>
            </a:r>
            <a:r>
              <a:rPr/>
              <a:t> von </a:t>
            </a:r>
            <a:r>
              <a:rPr err="1"/>
              <a:t>Grundlagen</a:t>
            </a:r>
            <a:r>
              <a:rPr/>
              <a:t> der </a:t>
            </a:r>
            <a:r>
              <a:rPr err="1"/>
              <a:t>Kommunikation</a:t>
            </a:r>
            <a:r>
              <a:rPr/>
              <a:t> und des </a:t>
            </a:r>
            <a:r>
              <a:rPr err="1"/>
              <a:t>pädagogischen</a:t>
            </a:r>
            <a:r>
              <a:rPr/>
              <a:t> </a:t>
            </a:r>
            <a:r>
              <a:rPr err="1"/>
              <a:t>Handelns</a:t>
            </a:r>
            <a:r>
              <a:rPr/>
              <a:t>.</a:t>
            </a:r>
            <a:endParaRPr>
              <a:latin typeface="+mn-lt"/>
              <a:ea typeface="+mn-ea"/>
              <a:cs typeface="+mn-cs"/>
              <a:sym typeface="Calibri"/>
            </a:endParaRPr>
          </a:p>
          <a:p>
            <a:pPr>
              <a:defRPr sz="1200"/>
            </a:pPr>
            <a:endParaRPr>
              <a:latin typeface="+mn-lt"/>
              <a:ea typeface="+mn-ea"/>
              <a:cs typeface="+mn-cs"/>
              <a:sym typeface="Calibri"/>
            </a:endParaRPr>
          </a:p>
          <a:p>
            <a:pPr>
              <a:defRPr sz="1200"/>
            </a:pPr>
            <a:endParaRPr>
              <a:latin typeface="+mn-lt"/>
              <a:ea typeface="+mn-ea"/>
              <a:cs typeface="+mn-cs"/>
              <a:sym typeface="Calibri"/>
            </a:endParaRPr>
          </a:p>
        </p:txBody>
      </p:sp>
      <p:pic>
        <p:nvPicPr>
          <p:cNvPr id="460" name="Grafik 2" descr="Grafik 2"/>
          <p:cNvPicPr>
            <a:picLocks noChangeAspect="1"/>
          </p:cNvPicPr>
          <p:nvPr/>
        </p:nvPicPr>
        <p:blipFill>
          <a:blip r:embed="rId2"/>
          <a:stretch>
            <a:fillRect/>
          </a:stretch>
        </p:blipFill>
        <p:spPr>
          <a:xfrm>
            <a:off x="793233" y="288171"/>
            <a:ext cx="6464817" cy="3636458"/>
          </a:xfrm>
          <a:prstGeom prst="rect">
            <a:avLst/>
          </a:prstGeom>
          <a:ln w="12700">
            <a:miter lim="400000"/>
          </a:ln>
        </p:spPr>
      </p:pic>
      <p:pic>
        <p:nvPicPr>
          <p:cNvPr id="461" name="Grafik 10" descr="Grafik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38064" y="3584609"/>
            <a:ext cx="3887375" cy="3034993"/>
          </a:xfrm>
          <a:prstGeom prst="rect">
            <a:avLst/>
          </a:prstGeom>
          <a:ln w="12700">
            <a:miter lim="400000"/>
          </a:ln>
        </p:spPr>
      </p:pic>
      <p:pic>
        <p:nvPicPr>
          <p:cNvPr id="462" name="Grafik 12" descr="Grafik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735002" y="3584609"/>
            <a:ext cx="2277928" cy="303499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Rectangle 2"/>
          <p:cNvSpPr txBox="1">
            <a:spLocks noGrp="1"/>
          </p:cNvSpPr>
          <p:nvPr>
            <p:ph type="title"/>
          </p:nvPr>
        </p:nvSpPr>
        <p:spPr>
          <a:xfrm>
            <a:off x="838200" y="365125"/>
            <a:ext cx="6007662" cy="1390086"/>
          </a:xfrm>
          <a:prstGeom prst="rect">
            <a:avLst/>
          </a:prstGeom>
          <a:solidFill>
            <a:schemeClr val="accent1">
              <a:alpha val="80000"/>
            </a:schemeClr>
          </a:solidFill>
        </p:spPr>
        <p:txBody>
          <a:bodyPr lIns="288000" tIns="288000" rIns="288000" bIns="288000"/>
          <a:lstStyle/>
          <a:p>
            <a:pPr>
              <a:defRPr sz="1800" u="none">
                <a:solidFill>
                  <a:schemeClr val="accent3">
                    <a:lumOff val="44000"/>
                  </a:schemeClr>
                </a:solidFill>
              </a:defRPr>
            </a:pPr>
            <a:r>
              <a:rPr/>
              <a:t>Kick Off Workshop &amp; </a:t>
            </a:r>
            <a:r>
              <a:rPr err="1"/>
              <a:t>Reflektion</a:t>
            </a:r>
            <a:r>
              <a:rPr/>
              <a:t/>
            </a:r>
            <a:br>
              <a:rPr/>
            </a:br>
            <a:endParaRPr/>
          </a:p>
        </p:txBody>
      </p:sp>
      <p:pic>
        <p:nvPicPr>
          <p:cNvPr id="465" name="Grafik 8" descr="Grafik 8"/>
          <p:cNvPicPr>
            <a:picLocks noChangeAspect="1"/>
          </p:cNvPicPr>
          <p:nvPr/>
        </p:nvPicPr>
        <p:blipFill>
          <a:blip r:embed="rId2"/>
          <a:stretch>
            <a:fillRect/>
          </a:stretch>
        </p:blipFill>
        <p:spPr>
          <a:xfrm>
            <a:off x="3644027" y="1794996"/>
            <a:ext cx="3189769" cy="2938886"/>
          </a:xfrm>
          <a:prstGeom prst="rect">
            <a:avLst/>
          </a:prstGeom>
          <a:ln w="12700">
            <a:miter lim="400000"/>
          </a:ln>
        </p:spPr>
      </p:pic>
      <p:pic>
        <p:nvPicPr>
          <p:cNvPr id="466" name="Grafik 11" descr="Grafik 11"/>
          <p:cNvPicPr>
            <a:picLocks noChangeAspect="1"/>
          </p:cNvPicPr>
          <p:nvPr/>
        </p:nvPicPr>
        <p:blipFill>
          <a:blip r:embed="rId3"/>
          <a:stretch>
            <a:fillRect/>
          </a:stretch>
        </p:blipFill>
        <p:spPr>
          <a:xfrm>
            <a:off x="838200" y="1783565"/>
            <a:ext cx="2571750" cy="3429001"/>
          </a:xfrm>
          <a:prstGeom prst="rect">
            <a:avLst/>
          </a:prstGeom>
          <a:ln w="12700">
            <a:miter lim="400000"/>
          </a:ln>
        </p:spPr>
      </p:pic>
      <p:pic>
        <p:nvPicPr>
          <p:cNvPr id="467" name="Grafik 12" descr="Grafik 12"/>
          <p:cNvPicPr>
            <a:picLocks noChangeAspect="1"/>
          </p:cNvPicPr>
          <p:nvPr/>
        </p:nvPicPr>
        <p:blipFill>
          <a:blip r:embed="rId4"/>
          <a:stretch>
            <a:fillRect/>
          </a:stretch>
        </p:blipFill>
        <p:spPr>
          <a:xfrm>
            <a:off x="1580707" y="3853260"/>
            <a:ext cx="3813544" cy="2860159"/>
          </a:xfrm>
          <a:prstGeom prst="rect">
            <a:avLst/>
          </a:prstGeom>
          <a:ln w="12700">
            <a:miter lim="400000"/>
          </a:ln>
        </p:spPr>
      </p:pic>
      <p:pic>
        <p:nvPicPr>
          <p:cNvPr id="468" name="Grafik 15" descr="Grafik 15"/>
          <p:cNvPicPr>
            <a:picLocks noChangeAspect="1"/>
          </p:cNvPicPr>
          <p:nvPr/>
        </p:nvPicPr>
        <p:blipFill>
          <a:blip r:embed="rId5"/>
          <a:stretch>
            <a:fillRect/>
          </a:stretch>
        </p:blipFill>
        <p:spPr>
          <a:xfrm>
            <a:off x="6950833" y="365125"/>
            <a:ext cx="5027025" cy="3063876"/>
          </a:xfrm>
          <a:prstGeom prst="rect">
            <a:avLst/>
          </a:prstGeom>
          <a:ln w="12700">
            <a:miter lim="400000"/>
          </a:ln>
        </p:spPr>
      </p:pic>
      <p:grpSp>
        <p:nvGrpSpPr>
          <p:cNvPr id="471" name="Rechteck 1"/>
          <p:cNvGrpSpPr/>
          <p:nvPr/>
        </p:nvGrpSpPr>
        <p:grpSpPr>
          <a:xfrm>
            <a:off x="5891133" y="3511394"/>
            <a:ext cx="6086724" cy="3202024"/>
            <a:chOff x="0" y="0"/>
            <a:chExt cx="6086723" cy="3202022"/>
          </a:xfrm>
        </p:grpSpPr>
        <p:sp>
          <p:nvSpPr>
            <p:cNvPr id="469" name="Rechteck"/>
            <p:cNvSpPr/>
            <p:nvPr/>
          </p:nvSpPr>
          <p:spPr>
            <a:xfrm>
              <a:off x="-1" y="0"/>
              <a:ext cx="6086725" cy="3202023"/>
            </a:xfrm>
            <a:prstGeom prst="rect">
              <a:avLst/>
            </a:prstGeom>
            <a:solidFill>
              <a:srgbClr val="30C4D0">
                <a:alpha val="80000"/>
              </a:srgbClr>
            </a:solidFill>
            <a:ln w="12700" cap="flat">
              <a:noFill/>
              <a:miter lim="400000"/>
            </a:ln>
            <a:effectLst/>
          </p:spPr>
          <p:txBody>
            <a:bodyPr wrap="square" lIns="45719" tIns="45719" rIns="45719" bIns="45719" numCol="1" anchor="t">
              <a:noAutofit/>
            </a:bodyPr>
            <a:lstStyle/>
            <a:p>
              <a:pPr>
                <a:defRPr sz="1200">
                  <a:latin typeface="Times New Roman"/>
                  <a:ea typeface="Times New Roman"/>
                  <a:cs typeface="Times New Roman"/>
                  <a:sym typeface="Times New Roman"/>
                </a:defRPr>
              </a:pPr>
              <a:endParaRPr/>
            </a:p>
          </p:txBody>
        </p:sp>
        <p:sp>
          <p:nvSpPr>
            <p:cNvPr id="470" name="Vorbereitung und Erarbeitung von Zielen &amp; Handlungsstrategien…"/>
            <p:cNvSpPr txBox="1"/>
            <p:nvPr/>
          </p:nvSpPr>
          <p:spPr>
            <a:xfrm>
              <a:off x="45719" y="0"/>
              <a:ext cx="5995285" cy="29805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400" b="1">
                  <a:solidFill>
                    <a:schemeClr val="accent3">
                      <a:lumOff val="44000"/>
                    </a:schemeClr>
                  </a:solidFill>
                </a:defRPr>
              </a:pPr>
              <a:r>
                <a:rPr>
                  <a:solidFill>
                    <a:schemeClr val="bg1"/>
                  </a:solidFill>
                </a:rPr>
                <a:t>Vorbereitung und Erarbeitung von Zielen &amp; Handlungsstrategien</a:t>
              </a:r>
              <a:endParaRPr>
                <a:solidFill>
                  <a:schemeClr val="bg1"/>
                </a:solidFill>
                <a:latin typeface="+mn-lt"/>
                <a:ea typeface="+mn-ea"/>
                <a:cs typeface="+mn-cs"/>
                <a:sym typeface="Calibri"/>
              </a:endParaRPr>
            </a:p>
            <a:p>
              <a:pPr>
                <a:defRPr sz="1200" b="1">
                  <a:solidFill>
                    <a:schemeClr val="accent3">
                      <a:lumOff val="44000"/>
                    </a:schemeClr>
                  </a:solidFill>
                </a:defRPr>
              </a:pPr>
              <a:endParaRPr>
                <a:solidFill>
                  <a:schemeClr val="bg1"/>
                </a:solidFill>
                <a:latin typeface="+mn-lt"/>
                <a:ea typeface="+mn-ea"/>
                <a:cs typeface="+mn-cs"/>
                <a:sym typeface="Calibri"/>
              </a:endParaRPr>
            </a:p>
            <a:p>
              <a:pPr>
                <a:defRPr sz="1200">
                  <a:solidFill>
                    <a:schemeClr val="accent3">
                      <a:lumOff val="44000"/>
                    </a:schemeClr>
                  </a:solidFill>
                </a:defRPr>
              </a:pPr>
              <a:r>
                <a:rPr>
                  <a:solidFill>
                    <a:schemeClr val="bg1"/>
                  </a:solidFill>
                </a:rPr>
                <a:t>„Gemeinsam mit den Mitarbeiter:innen der Dortmund Guides wurden im Rahmen der Grundlagenfortbildung und der professionellen Begleitung kurzfristige (an einem Abend/Wochenende), mittelfristige (nach 4 Wochen) und langfristige Ziele (gegen Ende des Projektes) formuliert, die es im Rahmen der Einsätze zu erreichen gilt. </a:t>
              </a:r>
              <a:r>
                <a:rPr b="1">
                  <a:solidFill>
                    <a:schemeClr val="bg1"/>
                  </a:solidFill>
                </a:rPr>
                <a:t>Die Einbeziehung der Mitarbeiter: innen bei der Formulierung und Festlegung der Ziele ist ein wichtiger Bestandteil der Arbeit</a:t>
              </a:r>
              <a:r>
                <a:rPr>
                  <a:solidFill>
                    <a:schemeClr val="bg1"/>
                  </a:solidFill>
                </a:rPr>
                <a:t>. Neben ihren fachlichen Kompetenzen können die Mitarbeiter:innen aufgrund ihrer Alters- und Sozialstruktur, welche teilweise den Besucher:innen ähnlich sind, dazu beitragen, geeignete Ziele und Handlungsmöglichkeiten zu entwickeln. Dazu gab es bei den Mitarbeiter:innen eine große Bereitschaft und Engagement.“</a:t>
              </a:r>
              <a:endParaRPr>
                <a:solidFill>
                  <a:schemeClr val="bg1"/>
                </a:solidFill>
                <a:latin typeface="+mn-lt"/>
                <a:ea typeface="+mn-ea"/>
                <a:cs typeface="+mn-cs"/>
                <a:sym typeface="Calibri"/>
              </a:endParaRPr>
            </a:p>
            <a:p>
              <a:pPr>
                <a:defRPr sz="1200">
                  <a:solidFill>
                    <a:schemeClr val="accent3">
                      <a:lumOff val="44000"/>
                    </a:schemeClr>
                  </a:solidFill>
                </a:defRPr>
              </a:pPr>
              <a:endParaRPr>
                <a:solidFill>
                  <a:schemeClr val="bg1"/>
                </a:solidFill>
                <a:latin typeface="+mn-lt"/>
                <a:ea typeface="+mn-ea"/>
                <a:cs typeface="+mn-cs"/>
                <a:sym typeface="Calibri"/>
              </a:endParaRPr>
            </a:p>
            <a:p>
              <a:pPr>
                <a:defRPr sz="1200" i="1">
                  <a:solidFill>
                    <a:schemeClr val="accent3">
                      <a:lumOff val="44000"/>
                    </a:schemeClr>
                  </a:solidFill>
                </a:defRPr>
              </a:pPr>
              <a:r>
                <a:rPr>
                  <a:solidFill>
                    <a:schemeClr val="bg1"/>
                  </a:solidFill>
                </a:rPr>
                <a:t>Dipl. Psych. Carsten Joiko (Oberregierungsrat, Leiter Schulberatungsstelle Stadt Gelsenkirchen)</a:t>
              </a:r>
              <a:endParaRPr>
                <a:solidFill>
                  <a:schemeClr val="bg1"/>
                </a:solidFill>
                <a:latin typeface="Times New Roman"/>
                <a:ea typeface="Times New Roman"/>
                <a:cs typeface="Times New Roman"/>
                <a:sym typeface="Times New Roman"/>
              </a:endParaRP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 xmlns:a16="http://schemas.microsoft.com/office/drawing/2014/main" id="{52046D7B-8832-7B7A-D5E5-03698C5C30DA}"/>
              </a:ext>
            </a:extLst>
          </p:cNvPr>
          <p:cNvPicPr>
            <a:picLocks noChangeAspect="1"/>
          </p:cNvPicPr>
          <p:nvPr/>
        </p:nvPicPr>
        <p:blipFill rotWithShape="1">
          <a:blip r:embed="rId2">
            <a:extLst>
              <a:ext uri="{28A0092B-C50C-407E-A947-70E740481C1C}">
                <a14:useLocalDpi xmlns:a14="http://schemas.microsoft.com/office/drawing/2010/main"/>
              </a:ext>
            </a:extLst>
          </a:blip>
          <a:srcRect t="1968"/>
          <a:stretch/>
        </p:blipFill>
        <p:spPr>
          <a:xfrm>
            <a:off x="126520" y="101600"/>
            <a:ext cx="2921479" cy="5059680"/>
          </a:xfrm>
          <a:prstGeom prst="rect">
            <a:avLst/>
          </a:prstGeom>
        </p:spPr>
      </p:pic>
      <p:pic>
        <p:nvPicPr>
          <p:cNvPr id="5" name="Grafik 4">
            <a:extLst>
              <a:ext uri="{FF2B5EF4-FFF2-40B4-BE49-F238E27FC236}">
                <a16:creationId xmlns="" xmlns:a16="http://schemas.microsoft.com/office/drawing/2014/main" id="{8C98D850-572C-C38C-E052-61E51E55BA24}"/>
              </a:ext>
            </a:extLst>
          </p:cNvPr>
          <p:cNvPicPr>
            <a:picLocks noChangeAspect="1"/>
          </p:cNvPicPr>
          <p:nvPr/>
        </p:nvPicPr>
        <p:blipFill rotWithShape="1">
          <a:blip r:embed="rId3">
            <a:extLst>
              <a:ext uri="{28A0092B-C50C-407E-A947-70E740481C1C}">
                <a14:useLocalDpi xmlns:a14="http://schemas.microsoft.com/office/drawing/2010/main"/>
              </a:ext>
            </a:extLst>
          </a:blip>
          <a:srcRect t="1501"/>
          <a:stretch/>
        </p:blipFill>
        <p:spPr>
          <a:xfrm>
            <a:off x="3047999" y="101600"/>
            <a:ext cx="5082640" cy="6666441"/>
          </a:xfrm>
          <a:prstGeom prst="rect">
            <a:avLst/>
          </a:prstGeom>
        </p:spPr>
      </p:pic>
      <p:pic>
        <p:nvPicPr>
          <p:cNvPr id="9" name="Grafik 8">
            <a:extLst>
              <a:ext uri="{FF2B5EF4-FFF2-40B4-BE49-F238E27FC236}">
                <a16:creationId xmlns="" xmlns:a16="http://schemas.microsoft.com/office/drawing/2014/main" id="{1AB844FE-D0FA-DD3D-4B6B-1AB7D2492A4A}"/>
              </a:ext>
            </a:extLst>
          </p:cNvPr>
          <p:cNvPicPr>
            <a:picLocks noChangeAspect="1"/>
          </p:cNvPicPr>
          <p:nvPr/>
        </p:nvPicPr>
        <p:blipFill rotWithShape="1">
          <a:blip r:embed="rId4">
            <a:extLst>
              <a:ext uri="{28A0092B-C50C-407E-A947-70E740481C1C}">
                <a14:useLocalDpi xmlns:a14="http://schemas.microsoft.com/office/drawing/2010/main"/>
              </a:ext>
            </a:extLst>
          </a:blip>
          <a:srcRect l="17169" t="1501" r="5576"/>
          <a:stretch/>
        </p:blipFill>
        <p:spPr>
          <a:xfrm>
            <a:off x="8130639" y="101600"/>
            <a:ext cx="3926683" cy="6666441"/>
          </a:xfrm>
          <a:prstGeom prst="rect">
            <a:avLst/>
          </a:prstGeom>
        </p:spPr>
      </p:pic>
      <p:sp>
        <p:nvSpPr>
          <p:cNvPr id="3" name="Textplatzhalter 2">
            <a:extLst>
              <a:ext uri="{FF2B5EF4-FFF2-40B4-BE49-F238E27FC236}">
                <a16:creationId xmlns="" xmlns:a16="http://schemas.microsoft.com/office/drawing/2014/main" id="{473C9242-D18B-E926-C770-084DDD0EE648}"/>
              </a:ext>
            </a:extLst>
          </p:cNvPr>
          <p:cNvSpPr>
            <a:spLocks noGrp="1"/>
          </p:cNvSpPr>
          <p:nvPr>
            <p:ph type="body" sz="half" idx="1"/>
          </p:nvPr>
        </p:nvSpPr>
        <p:spPr>
          <a:xfrm>
            <a:off x="126520" y="4066200"/>
            <a:ext cx="10949199" cy="2701841"/>
          </a:xfrm>
        </p:spPr>
        <p:txBody>
          <a:bodyPr/>
          <a:lstStyle/>
          <a:p>
            <a:r>
              <a:rPr lang="de-DE"/>
              <a:t>Sichtbarkeit durch LED-Rucksäcke</a:t>
            </a:r>
          </a:p>
          <a:p>
            <a:r>
              <a:rPr lang="de-DE" b="0"/>
              <a:t>Um eine Erkennbarkeit in den Abend- und Nachtstunden zu gewährleisten wird auf LED-Rucksäcke zurückgegriffen, die bei den Zielgruppen auf rege Neugierde stoßen und immer wieder zu Gesprächseinstiegen führen.</a:t>
            </a:r>
          </a:p>
        </p:txBody>
      </p:sp>
    </p:spTree>
    <p:extLst>
      <p:ext uri="{BB962C8B-B14F-4D97-AF65-F5344CB8AC3E}">
        <p14:creationId xmlns:p14="http://schemas.microsoft.com/office/powerpoint/2010/main" val="3157677829"/>
      </p:ext>
    </p:extLst>
  </p:cSld>
  <p:clrMapOvr>
    <a:masterClrMapping/>
  </p:clrMapOvr>
  <p:transition spd="med"/>
</p:sld>
</file>

<file path=ppt/theme/theme1.xml><?xml version="1.0" encoding="utf-8"?>
<a:theme xmlns:a="http://schemas.openxmlformats.org/drawingml/2006/main" name="WIFDO Bild + Textkasten rechts">
  <a:themeElements>
    <a:clrScheme name="WIFDO Bild + Textkasten rechts">
      <a:dk1>
        <a:srgbClr val="323232"/>
      </a:dk1>
      <a:lt1>
        <a:srgbClr val="FFFFFF"/>
      </a:lt1>
      <a:dk2>
        <a:srgbClr val="A7A7A7"/>
      </a:dk2>
      <a:lt2>
        <a:srgbClr val="535353"/>
      </a:lt2>
      <a:accent1>
        <a:srgbClr val="00B9C8"/>
      </a:accent1>
      <a:accent2>
        <a:srgbClr val="CB07A9"/>
      </a:accent2>
      <a:accent3>
        <a:srgbClr val="8F8F8F"/>
      </a:accent3>
      <a:accent4>
        <a:srgbClr val="292929"/>
      </a:accent4>
      <a:accent5>
        <a:srgbClr val="AAD9E0"/>
      </a:accent5>
      <a:accent6>
        <a:srgbClr val="B80699"/>
      </a:accent6>
      <a:hlink>
        <a:srgbClr val="0000FF"/>
      </a:hlink>
      <a:folHlink>
        <a:srgbClr val="FF00FF"/>
      </a:folHlink>
    </a:clrScheme>
    <a:fontScheme name="WIFDO Bild + Textkasten rechts">
      <a:majorFont>
        <a:latin typeface="Helvetica"/>
        <a:ea typeface="Helvetica"/>
        <a:cs typeface="Helvetica"/>
      </a:majorFont>
      <a:minorFont>
        <a:latin typeface="Calibri"/>
        <a:ea typeface="Calibri"/>
        <a:cs typeface="Calibri"/>
      </a:minorFont>
    </a:fontScheme>
    <a:fmtScheme name="WIFDO Bild + Textkasten recht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IFDO Bild + Textkasten rechts">
  <a:themeElements>
    <a:clrScheme name="WIFDO Bild + Textkasten rechts">
      <a:dk1>
        <a:srgbClr val="000000"/>
      </a:dk1>
      <a:lt1>
        <a:srgbClr val="FFFFFF"/>
      </a:lt1>
      <a:dk2>
        <a:srgbClr val="A7A7A7"/>
      </a:dk2>
      <a:lt2>
        <a:srgbClr val="535353"/>
      </a:lt2>
      <a:accent1>
        <a:srgbClr val="00B9C8"/>
      </a:accent1>
      <a:accent2>
        <a:srgbClr val="CB07A9"/>
      </a:accent2>
      <a:accent3>
        <a:srgbClr val="8F8F8F"/>
      </a:accent3>
      <a:accent4>
        <a:srgbClr val="292929"/>
      </a:accent4>
      <a:accent5>
        <a:srgbClr val="AAD9E0"/>
      </a:accent5>
      <a:accent6>
        <a:srgbClr val="B80699"/>
      </a:accent6>
      <a:hlink>
        <a:srgbClr val="0000FF"/>
      </a:hlink>
      <a:folHlink>
        <a:srgbClr val="FF00FF"/>
      </a:folHlink>
    </a:clrScheme>
    <a:fontScheme name="WIFDO Bild + Textkasten rechts">
      <a:majorFont>
        <a:latin typeface="Helvetica"/>
        <a:ea typeface="Helvetica"/>
        <a:cs typeface="Helvetica"/>
      </a:majorFont>
      <a:minorFont>
        <a:latin typeface="Calibri"/>
        <a:ea typeface="Calibri"/>
        <a:cs typeface="Calibri"/>
      </a:minorFont>
    </a:fontScheme>
    <a:fmtScheme name="WIFDO Bild + Textkasten recht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Skolar Latin"/>
            <a:ea typeface="Skolar Latin"/>
            <a:cs typeface="Skolar Latin"/>
            <a:sym typeface="Skolar Lat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1620</Words>
  <Application>Microsoft Office PowerPoint</Application>
  <PresentationFormat>Breitbild</PresentationFormat>
  <Paragraphs>181</Paragraphs>
  <Slides>18</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Arial</vt:lpstr>
      <vt:lpstr>Calibri</vt:lpstr>
      <vt:lpstr>Skolar Latin</vt:lpstr>
      <vt:lpstr>Times New Roman</vt:lpstr>
      <vt:lpstr>Wingdings</vt:lpstr>
      <vt:lpstr>WIFDO Bild + Textkasten rechts</vt:lpstr>
      <vt:lpstr>PowerPoint-Präsentation</vt:lpstr>
      <vt:lpstr>Einsatzorte Innenstadt West</vt:lpstr>
      <vt:lpstr>Dortmund Guides Projektüberblick  </vt:lpstr>
      <vt:lpstr>Zielgruppen in der Nachtszene</vt:lpstr>
      <vt:lpstr>PowerPoint-Präsentation</vt:lpstr>
      <vt:lpstr>PowerPoint-Präsentation</vt:lpstr>
      <vt:lpstr>Umsetzung &amp; fachliche Begleitung   dortmundguides.de </vt:lpstr>
      <vt:lpstr>Kick Off Workshop &amp; Reflektion </vt:lpstr>
      <vt:lpstr>PowerPoint-Präsentation</vt:lpstr>
      <vt:lpstr>PowerPoint-Präsentation</vt:lpstr>
      <vt:lpstr>Interorganisationale Einbindung &amp; Abstimmung</vt:lpstr>
      <vt:lpstr>Rollen &amp; Tätigkeiten</vt:lpstr>
      <vt:lpstr>Oberbürgermeister Thomas Westphal zu Besuch, 05.08.2022</vt:lpstr>
      <vt:lpstr>Mediale Begleitung &amp; Social Media</vt:lpstr>
      <vt:lpstr>Stadt nach Acht Konferenz, 01.09.-02.09.2022 Das Panel „Dortmund Guides – Kommunales Konfliktmanagement“ im Rahmen der Stadt nach Acht Konferenz sorgt für Aufmerksamkeit und Interesse über die Stadtgrenzen hinaus. Die ressortübergreifende Zusammenarbeit in Dortmund erntet große Anerkennung. Es folgt eine Einladung zur Präsentation des Projektes im „Netzwerk Kommunales Konfliktmanagement“ organisiert durch das Sozialreferat der Stadt München.</vt:lpstr>
      <vt:lpstr>Evaluation der beteiligten Ressorts</vt:lpstr>
      <vt:lpstr>Dortmund Guides im Winter - Perspektiven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Liliana Korbmacher</dc:creator>
  <cp:lastModifiedBy>Liliana Korbmacher</cp:lastModifiedBy>
  <cp:revision>41</cp:revision>
  <cp:lastPrinted>2022-11-01T14:16:29Z</cp:lastPrinted>
  <dcterms:modified xsi:type="dcterms:W3CDTF">2022-11-14T07:46:43Z</dcterms:modified>
</cp:coreProperties>
</file>