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308" r:id="rId5"/>
    <p:sldId id="501" r:id="rId6"/>
    <p:sldId id="499" r:id="rId7"/>
    <p:sldId id="500" r:id="rId8"/>
    <p:sldId id="503" r:id="rId9"/>
    <p:sldId id="491" r:id="rId10"/>
    <p:sldId id="502" r:id="rId11"/>
    <p:sldId id="493" r:id="rId12"/>
    <p:sldId id="494" r:id="rId13"/>
    <p:sldId id="496" r:id="rId14"/>
    <p:sldId id="497" r:id="rId15"/>
    <p:sldId id="426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Märtin" initials="AM" lastIdx="5" clrIdx="0">
    <p:extLst>
      <p:ext uri="{19B8F6BF-5375-455C-9EA6-DF929625EA0E}">
        <p15:presenceInfo xmlns:p15="http://schemas.microsoft.com/office/powerpoint/2012/main" userId="Angela Märtin" providerId="None"/>
      </p:ext>
    </p:extLst>
  </p:cmAuthor>
  <p:cmAuthor id="2" name="Laura Berndt" initials="LB" lastIdx="7" clrIdx="1">
    <p:extLst>
      <p:ext uri="{19B8F6BF-5375-455C-9EA6-DF929625EA0E}">
        <p15:presenceInfo xmlns:p15="http://schemas.microsoft.com/office/powerpoint/2012/main" userId="Laura Berndt" providerId="None"/>
      </p:ext>
    </p:extLst>
  </p:cmAuthor>
  <p:cmAuthor id="3" name="Anonym" initials="A" lastIdx="3" clrIdx="2"/>
  <p:cmAuthor id="4" name="Laura Berndt" initials="LB [2]" lastIdx="2" clrIdx="3">
    <p:extLst>
      <p:ext uri="{19B8F6BF-5375-455C-9EA6-DF929625EA0E}">
        <p15:presenceInfo xmlns:p15="http://schemas.microsoft.com/office/powerpoint/2012/main" userId="S-1-5-21-2000478354-412668190-682003330-134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8F0"/>
    <a:srgbClr val="FFCCFF"/>
    <a:srgbClr val="FFFF66"/>
    <a:srgbClr val="F7FAD6"/>
    <a:srgbClr val="66FFFF"/>
    <a:srgbClr val="DBEEF4"/>
    <a:srgbClr val="DDDDDD"/>
    <a:srgbClr val="B41CA2"/>
    <a:srgbClr val="CC00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C386A-182E-46DC-8C18-74B166534986}" v="2614" dt="2020-10-15T08:52:17.324"/>
    <p1510:client id="{A4B9D32F-34F1-4A1F-931F-2EAEC7864B92}" v="1799" dt="2020-10-15T08:02:22.139"/>
    <p1510:client id="{BB0943F7-0EDC-4E1B-856B-FEE80B44E89F}" v="51" dt="2020-10-15T09:32:21.838"/>
    <p1510:client id="{D26271B6-FE11-4EEA-AD4C-ABED4706F3E3}" v="3" dt="2020-10-15T07:30:57.882"/>
    <p1510:client id="{F77E0F0B-18F3-4BEB-A277-62BBECBE8475}" v="3" dt="2020-10-15T07:49:13.5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47" autoAdjust="0"/>
  </p:normalViewPr>
  <p:slideViewPr>
    <p:cSldViewPr snapToGrid="0"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Berndt" userId="S::lberndt@stadtdo.de::6f1b1c91-1f81-42b6-a157-0d2f6e3fca23" providerId="AD" clId="Web-{D26271B6-FE11-4EEA-AD4C-ABED4706F3E3}"/>
    <pc:docChg chg="modSld">
      <pc:chgData name="Laura Berndt" userId="S::lberndt@stadtdo.de::6f1b1c91-1f81-42b6-a157-0d2f6e3fca23" providerId="AD" clId="Web-{D26271B6-FE11-4EEA-AD4C-ABED4706F3E3}" dt="2020-10-15T07:35:15.963" v="43"/>
      <pc:docMkLst>
        <pc:docMk/>
      </pc:docMkLst>
      <pc:sldChg chg="modSp">
        <pc:chgData name="Laura Berndt" userId="S::lberndt@stadtdo.de::6f1b1c91-1f81-42b6-a157-0d2f6e3fca23" providerId="AD" clId="Web-{D26271B6-FE11-4EEA-AD4C-ABED4706F3E3}" dt="2020-10-15T07:30:47.501" v="1" actId="20577"/>
        <pc:sldMkLst>
          <pc:docMk/>
          <pc:sldMk cId="630411971" sldId="365"/>
        </pc:sldMkLst>
        <pc:spChg chg="mod">
          <ac:chgData name="Laura Berndt" userId="S::lberndt@stadtdo.de::6f1b1c91-1f81-42b6-a157-0d2f6e3fca23" providerId="AD" clId="Web-{D26271B6-FE11-4EEA-AD4C-ABED4706F3E3}" dt="2020-10-15T07:30:47.501" v="1" actId="20577"/>
          <ac:spMkLst>
            <pc:docMk/>
            <pc:sldMk cId="630411971" sldId="365"/>
            <ac:spMk id="6" creationId="{00000000-0000-0000-0000-000000000000}"/>
          </ac:spMkLst>
        </pc:spChg>
      </pc:sldChg>
      <pc:sldChg chg="modNotes">
        <pc:chgData name="Laura Berndt" userId="S::lberndt@stadtdo.de::6f1b1c91-1f81-42b6-a157-0d2f6e3fca23" providerId="AD" clId="Web-{D26271B6-FE11-4EEA-AD4C-ABED4706F3E3}" dt="2020-10-15T07:35:15.963" v="43"/>
        <pc:sldMkLst>
          <pc:docMk/>
          <pc:sldMk cId="1191458952" sldId="406"/>
        </pc:sldMkLst>
      </pc:sldChg>
    </pc:docChg>
  </pc:docChgLst>
  <pc:docChgLst>
    <pc:chgData name="Laura Berndt" userId="S::lberndt@stadtdo.de::6f1b1c91-1f81-42b6-a157-0d2f6e3fca23" providerId="AD" clId="Web-{BB0943F7-0EDC-4E1B-856B-FEE80B44E89F}"/>
    <pc:docChg chg="modSld">
      <pc:chgData name="Laura Berndt" userId="S::lberndt@stadtdo.de::6f1b1c91-1f81-42b6-a157-0d2f6e3fca23" providerId="AD" clId="Web-{BB0943F7-0EDC-4E1B-856B-FEE80B44E89F}" dt="2020-10-15T09:32:20.807" v="49" actId="20577"/>
      <pc:docMkLst>
        <pc:docMk/>
      </pc:docMkLst>
      <pc:sldChg chg="modSp">
        <pc:chgData name="Laura Berndt" userId="S::lberndt@stadtdo.de::6f1b1c91-1f81-42b6-a157-0d2f6e3fca23" providerId="AD" clId="Web-{BB0943F7-0EDC-4E1B-856B-FEE80B44E89F}" dt="2020-10-15T09:32:20.807" v="48" actId="20577"/>
        <pc:sldMkLst>
          <pc:docMk/>
          <pc:sldMk cId="3980834573" sldId="401"/>
        </pc:sldMkLst>
        <pc:spChg chg="mod">
          <ac:chgData name="Laura Berndt" userId="S::lberndt@stadtdo.de::6f1b1c91-1f81-42b6-a157-0d2f6e3fca23" providerId="AD" clId="Web-{BB0943F7-0EDC-4E1B-856B-FEE80B44E89F}" dt="2020-10-15T09:32:20.807" v="48" actId="20577"/>
          <ac:spMkLst>
            <pc:docMk/>
            <pc:sldMk cId="3980834573" sldId="401"/>
            <ac:spMk id="2" creationId="{00000000-0000-0000-0000-000000000000}"/>
          </ac:spMkLst>
        </pc:spChg>
      </pc:sldChg>
      <pc:sldChg chg="modSp">
        <pc:chgData name="Laura Berndt" userId="S::lberndt@stadtdo.de::6f1b1c91-1f81-42b6-a157-0d2f6e3fca23" providerId="AD" clId="Web-{BB0943F7-0EDC-4E1B-856B-FEE80B44E89F}" dt="2020-10-15T09:19:54.240" v="18" actId="20577"/>
        <pc:sldMkLst>
          <pc:docMk/>
          <pc:sldMk cId="1201231094" sldId="423"/>
        </pc:sldMkLst>
        <pc:spChg chg="mod">
          <ac:chgData name="Laura Berndt" userId="S::lberndt@stadtdo.de::6f1b1c91-1f81-42b6-a157-0d2f6e3fca23" providerId="AD" clId="Web-{BB0943F7-0EDC-4E1B-856B-FEE80B44E89F}" dt="2020-10-15T09:19:54.240" v="18" actId="20577"/>
          <ac:spMkLst>
            <pc:docMk/>
            <pc:sldMk cId="1201231094" sldId="423"/>
            <ac:spMk id="6" creationId="{00000000-0000-0000-0000-000000000000}"/>
          </ac:spMkLst>
        </pc:spChg>
      </pc:sldChg>
      <pc:sldChg chg="modSp">
        <pc:chgData name="Laura Berndt" userId="S::lberndt@stadtdo.de::6f1b1c91-1f81-42b6-a157-0d2f6e3fca23" providerId="AD" clId="Web-{BB0943F7-0EDC-4E1B-856B-FEE80B44E89F}" dt="2020-10-15T09:28:45.087" v="35" actId="1076"/>
        <pc:sldMkLst>
          <pc:docMk/>
          <pc:sldMk cId="854777827" sldId="452"/>
        </pc:sldMkLst>
        <pc:spChg chg="mod">
          <ac:chgData name="Laura Berndt" userId="S::lberndt@stadtdo.de::6f1b1c91-1f81-42b6-a157-0d2f6e3fca23" providerId="AD" clId="Web-{BB0943F7-0EDC-4E1B-856B-FEE80B44E89F}" dt="2020-10-15T09:28:45.087" v="35" actId="1076"/>
          <ac:spMkLst>
            <pc:docMk/>
            <pc:sldMk cId="854777827" sldId="452"/>
            <ac:spMk id="2" creationId="{55D40E61-5F15-4F64-BCB8-67F83A53AB26}"/>
          </ac:spMkLst>
        </pc:spChg>
        <pc:spChg chg="mod">
          <ac:chgData name="Laura Berndt" userId="S::lberndt@stadtdo.de::6f1b1c91-1f81-42b6-a157-0d2f6e3fca23" providerId="AD" clId="Web-{BB0943F7-0EDC-4E1B-856B-FEE80B44E89F}" dt="2020-10-15T09:28:38.040" v="32" actId="20577"/>
          <ac:spMkLst>
            <pc:docMk/>
            <pc:sldMk cId="854777827" sldId="452"/>
            <ac:spMk id="8" creationId="{00000000-0000-0000-0000-000000000000}"/>
          </ac:spMkLst>
        </pc:spChg>
      </pc:sldChg>
      <pc:sldChg chg="modSp">
        <pc:chgData name="Laura Berndt" userId="S::lberndt@stadtdo.de::6f1b1c91-1f81-42b6-a157-0d2f6e3fca23" providerId="AD" clId="Web-{BB0943F7-0EDC-4E1B-856B-FEE80B44E89F}" dt="2020-10-15T09:31:10.182" v="44" actId="20577"/>
        <pc:sldMkLst>
          <pc:docMk/>
          <pc:sldMk cId="1137489154" sldId="457"/>
        </pc:sldMkLst>
        <pc:spChg chg="mod">
          <ac:chgData name="Laura Berndt" userId="S::lberndt@stadtdo.de::6f1b1c91-1f81-42b6-a157-0d2f6e3fca23" providerId="AD" clId="Web-{BB0943F7-0EDC-4E1B-856B-FEE80B44E89F}" dt="2020-10-15T09:31:10.182" v="44" actId="20577"/>
          <ac:spMkLst>
            <pc:docMk/>
            <pc:sldMk cId="1137489154" sldId="457"/>
            <ac:spMk id="8" creationId="{00000000-0000-0000-0000-000000000000}"/>
          </ac:spMkLst>
        </pc:spChg>
      </pc:sldChg>
    </pc:docChg>
  </pc:docChgLst>
  <pc:docChgLst>
    <pc:chgData name="Angela Märtin" userId="S::amaertin@stadtdo.de::b897a996-5248-4ac3-b482-e0e2bf76724d" providerId="AD" clId="Web-{0C2C386A-182E-46DC-8C18-74B166534986}"/>
    <pc:docChg chg="addSld delSld modSld">
      <pc:chgData name="Angela Märtin" userId="S::amaertin@stadtdo.de::b897a996-5248-4ac3-b482-e0e2bf76724d" providerId="AD" clId="Web-{0C2C386A-182E-46DC-8C18-74B166534986}" dt="2020-10-15T08:52:17.027" v="3068" actId="1076"/>
      <pc:docMkLst>
        <pc:docMk/>
      </pc:docMkLst>
      <pc:sldChg chg="modSp">
        <pc:chgData name="Angela Märtin" userId="S::amaertin@stadtdo.de::b897a996-5248-4ac3-b482-e0e2bf76724d" providerId="AD" clId="Web-{0C2C386A-182E-46DC-8C18-74B166534986}" dt="2020-10-15T08:47:19.025" v="2927" actId="20577"/>
        <pc:sldMkLst>
          <pc:docMk/>
          <pc:sldMk cId="3980834573" sldId="401"/>
        </pc:sldMkLst>
        <pc:spChg chg="mod">
          <ac:chgData name="Angela Märtin" userId="S::amaertin@stadtdo.de::b897a996-5248-4ac3-b482-e0e2bf76724d" providerId="AD" clId="Web-{0C2C386A-182E-46DC-8C18-74B166534986}" dt="2020-10-15T08:46:55.557" v="2909" actId="20577"/>
          <ac:spMkLst>
            <pc:docMk/>
            <pc:sldMk cId="3980834573" sldId="401"/>
            <ac:spMk id="2" creationId="{00000000-0000-0000-0000-000000000000}"/>
          </ac:spMkLst>
        </pc:spChg>
        <pc:spChg chg="mod">
          <ac:chgData name="Angela Märtin" userId="S::amaertin@stadtdo.de::b897a996-5248-4ac3-b482-e0e2bf76724d" providerId="AD" clId="Web-{0C2C386A-182E-46DC-8C18-74B166534986}" dt="2020-10-15T08:47:19.025" v="2927" actId="20577"/>
          <ac:spMkLst>
            <pc:docMk/>
            <pc:sldMk cId="3980834573" sldId="401"/>
            <ac:spMk id="5" creationId="{00000000-0000-0000-0000-000000000000}"/>
          </ac:spMkLst>
        </pc:spChg>
      </pc:sldChg>
      <pc:sldChg chg="modSp">
        <pc:chgData name="Angela Märtin" userId="S::amaertin@stadtdo.de::b897a996-5248-4ac3-b482-e0e2bf76724d" providerId="AD" clId="Web-{0C2C386A-182E-46DC-8C18-74B166534986}" dt="2020-10-15T08:26:56.284" v="571" actId="1076"/>
        <pc:sldMkLst>
          <pc:docMk/>
          <pc:sldMk cId="1201231094" sldId="423"/>
        </pc:sldMkLst>
        <pc:spChg chg="mod">
          <ac:chgData name="Angela Märtin" userId="S::amaertin@stadtdo.de::b897a996-5248-4ac3-b482-e0e2bf76724d" providerId="AD" clId="Web-{0C2C386A-182E-46DC-8C18-74B166534986}" dt="2020-10-15T08:26:56.284" v="571" actId="1076"/>
          <ac:spMkLst>
            <pc:docMk/>
            <pc:sldMk cId="1201231094" sldId="423"/>
            <ac:spMk id="6" creationId="{00000000-0000-0000-0000-000000000000}"/>
          </ac:spMkLst>
        </pc:spChg>
        <pc:spChg chg="mod">
          <ac:chgData name="Angela Märtin" userId="S::amaertin@stadtdo.de::b897a996-5248-4ac3-b482-e0e2bf76724d" providerId="AD" clId="Web-{0C2C386A-182E-46DC-8C18-74B166534986}" dt="2020-10-15T08:26:53.143" v="569" actId="20577"/>
          <ac:spMkLst>
            <pc:docMk/>
            <pc:sldMk cId="1201231094" sldId="423"/>
            <ac:spMk id="8" creationId="{00000000-0000-0000-0000-000000000000}"/>
          </ac:spMkLst>
        </pc:spChg>
      </pc:sldChg>
      <pc:sldChg chg="addSp delSp modSp">
        <pc:chgData name="Angela Märtin" userId="S::amaertin@stadtdo.de::b897a996-5248-4ac3-b482-e0e2bf76724d" providerId="AD" clId="Web-{0C2C386A-182E-46DC-8C18-74B166534986}" dt="2020-10-15T08:49:58.105" v="2978" actId="1076"/>
        <pc:sldMkLst>
          <pc:docMk/>
          <pc:sldMk cId="3819848105" sldId="426"/>
        </pc:sldMkLst>
        <pc:spChg chg="mod">
          <ac:chgData name="Angela Märtin" userId="S::amaertin@stadtdo.de::b897a996-5248-4ac3-b482-e0e2bf76724d" providerId="AD" clId="Web-{0C2C386A-182E-46DC-8C18-74B166534986}" dt="2020-10-15T08:49:58.105" v="2978" actId="1076"/>
          <ac:spMkLst>
            <pc:docMk/>
            <pc:sldMk cId="3819848105" sldId="426"/>
            <ac:spMk id="3" creationId="{00000000-0000-0000-0000-000000000000}"/>
          </ac:spMkLst>
        </pc:spChg>
        <pc:spChg chg="del">
          <ac:chgData name="Angela Märtin" userId="S::amaertin@stadtdo.de::b897a996-5248-4ac3-b482-e0e2bf76724d" providerId="AD" clId="Web-{0C2C386A-182E-46DC-8C18-74B166534986}" dt="2020-10-15T08:49:20.339" v="2965"/>
          <ac:spMkLst>
            <pc:docMk/>
            <pc:sldMk cId="3819848105" sldId="426"/>
            <ac:spMk id="4" creationId="{00000000-0000-0000-0000-000000000000}"/>
          </ac:spMkLst>
        </pc:spChg>
        <pc:spChg chg="mod">
          <ac:chgData name="Angela Märtin" userId="S::amaertin@stadtdo.de::b897a996-5248-4ac3-b482-e0e2bf76724d" providerId="AD" clId="Web-{0C2C386A-182E-46DC-8C18-74B166534986}" dt="2020-10-15T08:49:15.401" v="2963" actId="20577"/>
          <ac:spMkLst>
            <pc:docMk/>
            <pc:sldMk cId="3819848105" sldId="426"/>
            <ac:spMk id="5" creationId="{00000000-0000-0000-0000-000000000000}"/>
          </ac:spMkLst>
        </pc:spChg>
        <pc:spChg chg="mod">
          <ac:chgData name="Angela Märtin" userId="S::amaertin@stadtdo.de::b897a996-5248-4ac3-b482-e0e2bf76724d" providerId="AD" clId="Web-{0C2C386A-182E-46DC-8C18-74B166534986}" dt="2020-10-15T08:49:30.323" v="2971" actId="20577"/>
          <ac:spMkLst>
            <pc:docMk/>
            <pc:sldMk cId="3819848105" sldId="426"/>
            <ac:spMk id="7" creationId="{00000000-0000-0000-0000-000000000000}"/>
          </ac:spMkLst>
        </pc:spChg>
        <pc:spChg chg="add mod">
          <ac:chgData name="Angela Märtin" userId="S::amaertin@stadtdo.de::b897a996-5248-4ac3-b482-e0e2bf76724d" providerId="AD" clId="Web-{0C2C386A-182E-46DC-8C18-74B166534986}" dt="2020-10-15T08:49:50.433" v="2977" actId="14100"/>
          <ac:spMkLst>
            <pc:docMk/>
            <pc:sldMk cId="3819848105" sldId="426"/>
            <ac:spMk id="9" creationId="{1765D145-8F89-45E2-AECD-0428672C4389}"/>
          </ac:spMkLst>
        </pc:spChg>
        <pc:spChg chg="add mod">
          <ac:chgData name="Angela Märtin" userId="S::amaertin@stadtdo.de::b897a996-5248-4ac3-b482-e0e2bf76724d" providerId="AD" clId="Web-{0C2C386A-182E-46DC-8C18-74B166534986}" dt="2020-10-15T08:49:43.214" v="2976" actId="1076"/>
          <ac:spMkLst>
            <pc:docMk/>
            <pc:sldMk cId="3819848105" sldId="426"/>
            <ac:spMk id="10" creationId="{210368DC-F4B4-47AB-AFC2-1AC6D27126A5}"/>
          </ac:spMkLst>
        </pc:spChg>
      </pc:sldChg>
      <pc:sldChg chg="addSp delSp modSp">
        <pc:chgData name="Angela Märtin" userId="S::amaertin@stadtdo.de::b897a996-5248-4ac3-b482-e0e2bf76724d" providerId="AD" clId="Web-{0C2C386A-182E-46DC-8C18-74B166534986}" dt="2020-10-15T08:34:40.224" v="1094" actId="1076"/>
        <pc:sldMkLst>
          <pc:docMk/>
          <pc:sldMk cId="854777827" sldId="452"/>
        </pc:sldMkLst>
        <pc:spChg chg="add mod">
          <ac:chgData name="Angela Märtin" userId="S::amaertin@stadtdo.de::b897a996-5248-4ac3-b482-e0e2bf76724d" providerId="AD" clId="Web-{0C2C386A-182E-46DC-8C18-74B166534986}" dt="2020-10-15T08:34:40.224" v="1094" actId="1076"/>
          <ac:spMkLst>
            <pc:docMk/>
            <pc:sldMk cId="854777827" sldId="452"/>
            <ac:spMk id="2" creationId="{55D40E61-5F15-4F64-BCB8-67F83A53AB26}"/>
          </ac:spMkLst>
        </pc:spChg>
        <pc:spChg chg="mod">
          <ac:chgData name="Angela Märtin" userId="S::amaertin@stadtdo.de::b897a996-5248-4ac3-b482-e0e2bf76724d" providerId="AD" clId="Web-{0C2C386A-182E-46DC-8C18-74B166534986}" dt="2020-10-15T08:34:24.708" v="1089" actId="20577"/>
          <ac:spMkLst>
            <pc:docMk/>
            <pc:sldMk cId="854777827" sldId="452"/>
            <ac:spMk id="8" creationId="{00000000-0000-0000-0000-000000000000}"/>
          </ac:spMkLst>
        </pc:spChg>
        <pc:picChg chg="del">
          <ac:chgData name="Angela Märtin" userId="S::amaertin@stadtdo.de::b897a996-5248-4ac3-b482-e0e2bf76724d" providerId="AD" clId="Web-{0C2C386A-182E-46DC-8C18-74B166534986}" dt="2020-10-15T08:30:07.285" v="884"/>
          <ac:picMkLst>
            <pc:docMk/>
            <pc:sldMk cId="854777827" sldId="452"/>
            <ac:picMk id="10" creationId="{00000000-0000-0000-0000-000000000000}"/>
          </ac:picMkLst>
        </pc:picChg>
      </pc:sldChg>
      <pc:sldChg chg="modSp">
        <pc:chgData name="Angela Märtin" userId="S::amaertin@stadtdo.de::b897a996-5248-4ac3-b482-e0e2bf76724d" providerId="AD" clId="Web-{0C2C386A-182E-46DC-8C18-74B166534986}" dt="2020-10-15T08:28:49.316" v="797" actId="20577"/>
        <pc:sldMkLst>
          <pc:docMk/>
          <pc:sldMk cId="207943141" sldId="454"/>
        </pc:sldMkLst>
        <pc:spChg chg="mod">
          <ac:chgData name="Angela Märtin" userId="S::amaertin@stadtdo.de::b897a996-5248-4ac3-b482-e0e2bf76724d" providerId="AD" clId="Web-{0C2C386A-182E-46DC-8C18-74B166534986}" dt="2020-10-15T08:28:49.316" v="797" actId="20577"/>
          <ac:spMkLst>
            <pc:docMk/>
            <pc:sldMk cId="207943141" sldId="454"/>
            <ac:spMk id="4" creationId="{8DE42E36-1470-4A3C-A73F-D98F5388F679}"/>
          </ac:spMkLst>
        </pc:spChg>
      </pc:sldChg>
      <pc:sldChg chg="del">
        <pc:chgData name="Angela Märtin" userId="S::amaertin@stadtdo.de::b897a996-5248-4ac3-b482-e0e2bf76724d" providerId="AD" clId="Web-{0C2C386A-182E-46DC-8C18-74B166534986}" dt="2020-10-15T08:29:13.581" v="799"/>
        <pc:sldMkLst>
          <pc:docMk/>
          <pc:sldMk cId="2255679576" sldId="455"/>
        </pc:sldMkLst>
      </pc:sldChg>
      <pc:sldChg chg="addSp modSp">
        <pc:chgData name="Angela Märtin" userId="S::amaertin@stadtdo.de::b897a996-5248-4ac3-b482-e0e2bf76724d" providerId="AD" clId="Web-{0C2C386A-182E-46DC-8C18-74B166534986}" dt="2020-10-15T08:20:11.344" v="253" actId="20577"/>
        <pc:sldMkLst>
          <pc:docMk/>
          <pc:sldMk cId="4290147262" sldId="456"/>
        </pc:sldMkLst>
        <pc:spChg chg="mod">
          <ac:chgData name="Angela Märtin" userId="S::amaertin@stadtdo.de::b897a996-5248-4ac3-b482-e0e2bf76724d" providerId="AD" clId="Web-{0C2C386A-182E-46DC-8C18-74B166534986}" dt="2020-10-15T08:20:11.344" v="253" actId="20577"/>
          <ac:spMkLst>
            <pc:docMk/>
            <pc:sldMk cId="4290147262" sldId="456"/>
            <ac:spMk id="8" creationId="{00000000-0000-0000-0000-000000000000}"/>
          </ac:spMkLst>
        </pc:spChg>
        <pc:picChg chg="add mod">
          <ac:chgData name="Angela Märtin" userId="S::amaertin@stadtdo.de::b897a996-5248-4ac3-b482-e0e2bf76724d" providerId="AD" clId="Web-{0C2C386A-182E-46DC-8C18-74B166534986}" dt="2020-10-15T08:19:33.672" v="210" actId="1076"/>
          <ac:picMkLst>
            <pc:docMk/>
            <pc:sldMk cId="4290147262" sldId="456"/>
            <ac:picMk id="2" creationId="{3926E695-4522-4FD5-8686-039FE71A7AEF}"/>
          </ac:picMkLst>
        </pc:picChg>
      </pc:sldChg>
      <pc:sldChg chg="addSp delSp modSp add replId modNotes">
        <pc:chgData name="Angela Märtin" userId="S::amaertin@stadtdo.de::b897a996-5248-4ac3-b482-e0e2bf76724d" providerId="AD" clId="Web-{0C2C386A-182E-46DC-8C18-74B166534986}" dt="2020-10-15T08:52:17.027" v="3068" actId="1076"/>
        <pc:sldMkLst>
          <pc:docMk/>
          <pc:sldMk cId="1137489154" sldId="457"/>
        </pc:sldMkLst>
        <pc:spChg chg="del mod">
          <ac:chgData name="Angela Märtin" userId="S::amaertin@stadtdo.de::b897a996-5248-4ac3-b482-e0e2bf76724d" providerId="AD" clId="Web-{0C2C386A-182E-46DC-8C18-74B166534986}" dt="2020-10-15T08:39:42.413" v="1990"/>
          <ac:spMkLst>
            <pc:docMk/>
            <pc:sldMk cId="1137489154" sldId="457"/>
            <ac:spMk id="2" creationId="{55D40E61-5F15-4F64-BCB8-67F83A53AB26}"/>
          </ac:spMkLst>
        </pc:spChg>
        <pc:spChg chg="add mod">
          <ac:chgData name="Angela Märtin" userId="S::amaertin@stadtdo.de::b897a996-5248-4ac3-b482-e0e2bf76724d" providerId="AD" clId="Web-{0C2C386A-182E-46DC-8C18-74B166534986}" dt="2020-10-15T08:52:17.027" v="3068" actId="1076"/>
          <ac:spMkLst>
            <pc:docMk/>
            <pc:sldMk cId="1137489154" sldId="457"/>
            <ac:spMk id="3" creationId="{01A4AA37-25F9-48FB-9079-C53C88EB95A1}"/>
          </ac:spMkLst>
        </pc:spChg>
        <pc:spChg chg="mod">
          <ac:chgData name="Angela Märtin" userId="S::amaertin@stadtdo.de::b897a996-5248-4ac3-b482-e0e2bf76724d" providerId="AD" clId="Web-{0C2C386A-182E-46DC-8C18-74B166534986}" dt="2020-10-15T08:40:45.273" v="2159" actId="20577"/>
          <ac:spMkLst>
            <pc:docMk/>
            <pc:sldMk cId="1137489154" sldId="457"/>
            <ac:spMk id="8" creationId="{00000000-0000-0000-0000-000000000000}"/>
          </ac:spMkLst>
        </pc:spChg>
        <pc:spChg chg="mod">
          <ac:chgData name="Angela Märtin" userId="S::amaertin@stadtdo.de::b897a996-5248-4ac3-b482-e0e2bf76724d" providerId="AD" clId="Web-{0C2C386A-182E-46DC-8C18-74B166534986}" dt="2020-10-15T08:38:29.507" v="1787" actId="20577"/>
          <ac:spMkLst>
            <pc:docMk/>
            <pc:sldMk cId="1137489154" sldId="457"/>
            <ac:spMk id="9" creationId="{00000000-0000-0000-0000-000000000000}"/>
          </ac:spMkLst>
        </pc:spChg>
      </pc:sldChg>
    </pc:docChg>
  </pc:docChgLst>
  <pc:docChgLst>
    <pc:chgData name="Angela Märtin" userId="S::amaertin@stadtdo.de::b897a996-5248-4ac3-b482-e0e2bf76724d" providerId="AD" clId="Web-{A4B9D32F-34F1-4A1F-931F-2EAEC7864B92}"/>
    <pc:docChg chg="addSld modSld">
      <pc:chgData name="Angela Märtin" userId="S::amaertin@stadtdo.de::b897a996-5248-4ac3-b482-e0e2bf76724d" providerId="AD" clId="Web-{A4B9D32F-34F1-4A1F-931F-2EAEC7864B92}" dt="2020-10-15T08:02:22.139" v="1941" actId="14100"/>
      <pc:docMkLst>
        <pc:docMk/>
      </pc:docMkLst>
      <pc:sldChg chg="modSp">
        <pc:chgData name="Angela Märtin" userId="S::amaertin@stadtdo.de::b897a996-5248-4ac3-b482-e0e2bf76724d" providerId="AD" clId="Web-{A4B9D32F-34F1-4A1F-931F-2EAEC7864B92}" dt="2020-10-15T07:33:47.631" v="679" actId="20577"/>
        <pc:sldMkLst>
          <pc:docMk/>
          <pc:sldMk cId="630411971" sldId="365"/>
        </pc:sldMkLst>
        <pc:spChg chg="mod">
          <ac:chgData name="Angela Märtin" userId="S::amaertin@stadtdo.de::b897a996-5248-4ac3-b482-e0e2bf76724d" providerId="AD" clId="Web-{A4B9D32F-34F1-4A1F-931F-2EAEC7864B92}" dt="2020-10-15T07:33:47.631" v="679" actId="20577"/>
          <ac:spMkLst>
            <pc:docMk/>
            <pc:sldMk cId="630411971" sldId="365"/>
            <ac:spMk id="6" creationId="{00000000-0000-0000-0000-000000000000}"/>
          </ac:spMkLst>
        </pc:spChg>
      </pc:sldChg>
      <pc:sldChg chg="modSp modNotes">
        <pc:chgData name="Angela Märtin" userId="S::amaertin@stadtdo.de::b897a996-5248-4ac3-b482-e0e2bf76724d" providerId="AD" clId="Web-{A4B9D32F-34F1-4A1F-931F-2EAEC7864B92}" dt="2020-10-15T07:49:03.077" v="1247" actId="20577"/>
        <pc:sldMkLst>
          <pc:docMk/>
          <pc:sldMk cId="1191458952" sldId="406"/>
        </pc:sldMkLst>
        <pc:spChg chg="mod">
          <ac:chgData name="Angela Märtin" userId="S::amaertin@stadtdo.de::b897a996-5248-4ac3-b482-e0e2bf76724d" providerId="AD" clId="Web-{A4B9D32F-34F1-4A1F-931F-2EAEC7864B92}" dt="2020-10-15T07:49:03.077" v="1247" actId="20577"/>
          <ac:spMkLst>
            <pc:docMk/>
            <pc:sldMk cId="1191458952" sldId="406"/>
            <ac:spMk id="2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7:46:07.751" v="961" actId="14100"/>
          <ac:spMkLst>
            <pc:docMk/>
            <pc:sldMk cId="1191458952" sldId="406"/>
            <ac:spMk id="3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7:43:04.924" v="851" actId="20577"/>
          <ac:spMkLst>
            <pc:docMk/>
            <pc:sldMk cId="1191458952" sldId="406"/>
            <ac:spMk id="4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7:48:42.623" v="1238" actId="20577"/>
          <ac:spMkLst>
            <pc:docMk/>
            <pc:sldMk cId="1191458952" sldId="406"/>
            <ac:spMk id="5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7:44:08.382" v="902" actId="14100"/>
          <ac:spMkLst>
            <pc:docMk/>
            <pc:sldMk cId="1191458952" sldId="406"/>
            <ac:spMk id="6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7:43:23.113" v="869" actId="20577"/>
          <ac:spMkLst>
            <pc:docMk/>
            <pc:sldMk cId="1191458952" sldId="406"/>
            <ac:spMk id="7" creationId="{00000000-0000-0000-0000-000000000000}"/>
          </ac:spMkLst>
        </pc:spChg>
      </pc:sldChg>
      <pc:sldChg chg="modSp">
        <pc:chgData name="Angela Märtin" userId="S::amaertin@stadtdo.de::b897a996-5248-4ac3-b482-e0e2bf76724d" providerId="AD" clId="Web-{A4B9D32F-34F1-4A1F-931F-2EAEC7864B92}" dt="2020-10-15T08:02:22.139" v="1941" actId="14100"/>
        <pc:sldMkLst>
          <pc:docMk/>
          <pc:sldMk cId="1201231094" sldId="423"/>
        </pc:sldMkLst>
        <pc:spChg chg="mod">
          <ac:chgData name="Angela Märtin" userId="S::amaertin@stadtdo.de::b897a996-5248-4ac3-b482-e0e2bf76724d" providerId="AD" clId="Web-{A4B9D32F-34F1-4A1F-931F-2EAEC7864B92}" dt="2020-10-15T08:02:22.139" v="1941" actId="14100"/>
          <ac:spMkLst>
            <pc:docMk/>
            <pc:sldMk cId="1201231094" sldId="423"/>
            <ac:spMk id="6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8:02:10.592" v="1936" actId="20577"/>
          <ac:spMkLst>
            <pc:docMk/>
            <pc:sldMk cId="1201231094" sldId="423"/>
            <ac:spMk id="8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8:01:57.137" v="1916" actId="20577"/>
          <ac:spMkLst>
            <pc:docMk/>
            <pc:sldMk cId="1201231094" sldId="423"/>
            <ac:spMk id="9" creationId="{00000000-0000-0000-0000-000000000000}"/>
          </ac:spMkLst>
        </pc:spChg>
      </pc:sldChg>
      <pc:sldChg chg="addSp modSp new modNotes">
        <pc:chgData name="Angela Märtin" userId="S::amaertin@stadtdo.de::b897a996-5248-4ac3-b482-e0e2bf76724d" providerId="AD" clId="Web-{A4B9D32F-34F1-4A1F-931F-2EAEC7864B92}" dt="2020-10-15T07:59:02.952" v="1681"/>
        <pc:sldMkLst>
          <pc:docMk/>
          <pc:sldMk cId="207943141" sldId="454"/>
        </pc:sldMkLst>
        <pc:spChg chg="mod">
          <ac:chgData name="Angela Märtin" userId="S::amaertin@stadtdo.de::b897a996-5248-4ac3-b482-e0e2bf76724d" providerId="AD" clId="Web-{A4B9D32F-34F1-4A1F-931F-2EAEC7864B92}" dt="2020-10-15T07:38:29.419" v="823" actId="20577"/>
          <ac:spMkLst>
            <pc:docMk/>
            <pc:sldMk cId="207943141" sldId="454"/>
            <ac:spMk id="2" creationId="{ADB617F3-3C4C-4459-949F-AFAA58D5E95B}"/>
          </ac:spMkLst>
        </pc:spChg>
        <pc:spChg chg="add mod">
          <ac:chgData name="Angela Märtin" userId="S::amaertin@stadtdo.de::b897a996-5248-4ac3-b482-e0e2bf76724d" providerId="AD" clId="Web-{A4B9D32F-34F1-4A1F-931F-2EAEC7864B92}" dt="2020-10-15T07:58:22.261" v="1642" actId="20577"/>
          <ac:spMkLst>
            <pc:docMk/>
            <pc:sldMk cId="207943141" sldId="454"/>
            <ac:spMk id="4" creationId="{8DE42E36-1470-4A3C-A73F-D98F5388F679}"/>
          </ac:spMkLst>
        </pc:spChg>
        <pc:spChg chg="add mod">
          <ac:chgData name="Angela Märtin" userId="S::amaertin@stadtdo.de::b897a996-5248-4ac3-b482-e0e2bf76724d" providerId="AD" clId="Web-{A4B9D32F-34F1-4A1F-931F-2EAEC7864B92}" dt="2020-10-15T07:50:35.694" v="1297" actId="20577"/>
          <ac:spMkLst>
            <pc:docMk/>
            <pc:sldMk cId="207943141" sldId="454"/>
            <ac:spMk id="5" creationId="{59ECC2F9-DC73-4B9D-A35A-045587EC272B}"/>
          </ac:spMkLst>
        </pc:spChg>
      </pc:sldChg>
      <pc:sldChg chg="new">
        <pc:chgData name="Angela Märtin" userId="S::amaertin@stadtdo.de::b897a996-5248-4ac3-b482-e0e2bf76724d" providerId="AD" clId="Web-{A4B9D32F-34F1-4A1F-931F-2EAEC7864B92}" dt="2020-10-15T07:59:22.391" v="1682"/>
        <pc:sldMkLst>
          <pc:docMk/>
          <pc:sldMk cId="2255679576" sldId="455"/>
        </pc:sldMkLst>
      </pc:sldChg>
      <pc:sldChg chg="delSp modSp add replId">
        <pc:chgData name="Angela Märtin" userId="S::amaertin@stadtdo.de::b897a996-5248-4ac3-b482-e0e2bf76724d" providerId="AD" clId="Web-{A4B9D32F-34F1-4A1F-931F-2EAEC7864B92}" dt="2020-10-15T08:01:42.074" v="1913" actId="20577"/>
        <pc:sldMkLst>
          <pc:docMk/>
          <pc:sldMk cId="4290147262" sldId="456"/>
        </pc:sldMkLst>
        <pc:spChg chg="del">
          <ac:chgData name="Angela Märtin" userId="S::amaertin@stadtdo.de::b897a996-5248-4ac3-b482-e0e2bf76724d" providerId="AD" clId="Web-{A4B9D32F-34F1-4A1F-931F-2EAEC7864B92}" dt="2020-10-15T07:59:59.238" v="1687"/>
          <ac:spMkLst>
            <pc:docMk/>
            <pc:sldMk cId="4290147262" sldId="456"/>
            <ac:spMk id="5" creationId="{00000000-0000-0000-0000-000000000000}"/>
          </ac:spMkLst>
        </pc:spChg>
        <pc:spChg chg="del mod">
          <ac:chgData name="Angela Märtin" userId="S::amaertin@stadtdo.de::b897a996-5248-4ac3-b482-e0e2bf76724d" providerId="AD" clId="Web-{A4B9D32F-34F1-4A1F-931F-2EAEC7864B92}" dt="2020-10-15T08:01:01.368" v="1722"/>
          <ac:spMkLst>
            <pc:docMk/>
            <pc:sldMk cId="4290147262" sldId="456"/>
            <ac:spMk id="6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8:01:42.074" v="1913" actId="20577"/>
          <ac:spMkLst>
            <pc:docMk/>
            <pc:sldMk cId="4290147262" sldId="456"/>
            <ac:spMk id="8" creationId="{00000000-0000-0000-0000-000000000000}"/>
          </ac:spMkLst>
        </pc:spChg>
        <pc:spChg chg="mod">
          <ac:chgData name="Angela Märtin" userId="S::amaertin@stadtdo.de::b897a996-5248-4ac3-b482-e0e2bf76724d" providerId="AD" clId="Web-{A4B9D32F-34F1-4A1F-931F-2EAEC7864B92}" dt="2020-10-15T07:59:54.519" v="1684" actId="20577"/>
          <ac:spMkLst>
            <pc:docMk/>
            <pc:sldMk cId="4290147262" sldId="456"/>
            <ac:spMk id="9" creationId="{00000000-0000-0000-0000-000000000000}"/>
          </ac:spMkLst>
        </pc:spChg>
      </pc:sldChg>
    </pc:docChg>
  </pc:docChgLst>
  <pc:docChgLst>
    <pc:chgData name="Laura Berndt" userId="S::lberndt@stadtdo.de::6f1b1c91-1f81-42b6-a157-0d2f6e3fca23" providerId="AD" clId="Web-{F77E0F0B-18F3-4BEB-A277-62BBECBE8475}"/>
    <pc:docChg chg="modSld">
      <pc:chgData name="Laura Berndt" userId="S::lberndt@stadtdo.de::6f1b1c91-1f81-42b6-a157-0d2f6e3fca23" providerId="AD" clId="Web-{F77E0F0B-18F3-4BEB-A277-62BBECBE8475}" dt="2020-10-15T07:49:13.575" v="2" actId="20577"/>
      <pc:docMkLst>
        <pc:docMk/>
      </pc:docMkLst>
      <pc:sldChg chg="modSp">
        <pc:chgData name="Laura Berndt" userId="S::lberndt@stadtdo.de::6f1b1c91-1f81-42b6-a157-0d2f6e3fca23" providerId="AD" clId="Web-{F77E0F0B-18F3-4BEB-A277-62BBECBE8475}" dt="2020-10-15T07:47:54.668" v="0" actId="20577"/>
        <pc:sldMkLst>
          <pc:docMk/>
          <pc:sldMk cId="1191458952" sldId="406"/>
        </pc:sldMkLst>
        <pc:spChg chg="mod">
          <ac:chgData name="Laura Berndt" userId="S::lberndt@stadtdo.de::6f1b1c91-1f81-42b6-a157-0d2f6e3fca23" providerId="AD" clId="Web-{F77E0F0B-18F3-4BEB-A277-62BBECBE8475}" dt="2020-10-15T07:47:54.668" v="0" actId="20577"/>
          <ac:spMkLst>
            <pc:docMk/>
            <pc:sldMk cId="1191458952" sldId="406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18B00A04-BCB7-6E4C-9730-909A78A840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9E9BECBE-5609-F445-95F8-F6FB5177F6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5F3D2-87D8-7146-9542-0BF5B4D94D73}" type="datetimeFigureOut">
              <a:rPr lang="de-DE" smtClean="0"/>
              <a:t>05.05.2021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908DBB2B-EDB6-994A-BBEE-46E30291D8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075868A-B5A8-4849-B3F6-44EDF89D2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11682-0E5E-EE4F-8C35-A042D53192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771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743E7-F648-AD49-82FD-1F2AA1DF0DA3}" type="datetimeFigureOut">
              <a:rPr lang="de-DE" smtClean="0"/>
              <a:t>05.05.2021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39838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860C6-2D2A-BF45-AC4A-1EC7512875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92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39838"/>
            <a:ext cx="446405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9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39838"/>
            <a:ext cx="446405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75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83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18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27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184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39838"/>
            <a:ext cx="446405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Dialog</a:t>
            </a:r>
            <a:r>
              <a:rPr lang="de-DE" baseline="0" dirty="0" smtClean="0"/>
              <a:t> mit … </a:t>
            </a:r>
          </a:p>
          <a:p>
            <a:r>
              <a:rPr lang="de-DE" baseline="0" dirty="0" smtClean="0"/>
              <a:t>Themenspezifische Runden</a:t>
            </a:r>
          </a:p>
          <a:p>
            <a:r>
              <a:rPr lang="de-DE" baseline="0" dirty="0" smtClean="0"/>
              <a:t>Verbindung Wissenschaft und Stadt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18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39838"/>
            <a:ext cx="446405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de-DE" sz="17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98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016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 smtClean="0"/>
              <a:t>Bürgerbeteiligung</a:t>
            </a:r>
            <a:endParaRPr lang="en-GB" baseline="0" dirty="0" smtClean="0"/>
          </a:p>
          <a:p>
            <a:r>
              <a:rPr lang="en-GB" baseline="0" dirty="0" err="1" smtClean="0"/>
              <a:t>Partizipation</a:t>
            </a:r>
            <a:endParaRPr lang="en-GB" baseline="0" dirty="0" smtClean="0"/>
          </a:p>
          <a:p>
            <a:r>
              <a:rPr lang="en-GB" baseline="0" dirty="0" err="1" smtClean="0"/>
              <a:t>Stadtentwicklung</a:t>
            </a:r>
            <a:r>
              <a:rPr lang="en-GB" baseline="0" dirty="0" smtClean="0"/>
              <a:t> 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D860C6-2D2A-BF45-AC4A-1EC7512875D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1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6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idx="1"/>
          </p:nvPr>
        </p:nvSpPr>
        <p:spPr>
          <a:xfrm>
            <a:off x="457200" y="1462690"/>
            <a:ext cx="8229600" cy="4966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9848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platzhalter 2"/>
          <p:cNvSpPr>
            <a:spLocks noGrp="1"/>
          </p:cNvSpPr>
          <p:nvPr>
            <p:ph idx="1"/>
          </p:nvPr>
        </p:nvSpPr>
        <p:spPr>
          <a:xfrm>
            <a:off x="457200" y="1462692"/>
            <a:ext cx="8229600" cy="450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3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Wissenschafts_PP-Vorlagen_L2_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platzhalter 2"/>
          <p:cNvSpPr>
            <a:spLocks noGrp="1"/>
          </p:cNvSpPr>
          <p:nvPr>
            <p:ph idx="1"/>
          </p:nvPr>
        </p:nvSpPr>
        <p:spPr>
          <a:xfrm>
            <a:off x="457200" y="1462692"/>
            <a:ext cx="8229600" cy="450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1371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platzhalter 2"/>
          <p:cNvSpPr>
            <a:spLocks noGrp="1"/>
          </p:cNvSpPr>
          <p:nvPr>
            <p:ph idx="1"/>
          </p:nvPr>
        </p:nvSpPr>
        <p:spPr>
          <a:xfrm>
            <a:off x="457200" y="1462692"/>
            <a:ext cx="8229600" cy="4501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4548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2599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wissenschaft@stadtdo.d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wissenschaft.dortmund.d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036387" y="2606675"/>
            <a:ext cx="7268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Masterplan Wissenschaft 2.0</a:t>
            </a:r>
          </a:p>
          <a:p>
            <a:endParaRPr lang="de-DE" sz="2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064767" y="4791851"/>
            <a:ext cx="317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Dortmund, 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 Mai 2021</a:t>
            </a:r>
            <a:endParaRPr lang="de-DE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877056" y="3478696"/>
            <a:ext cx="506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Prof.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h.c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Herbert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Waldmann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Beauftragter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des Masterplans Wissenschaft 2.0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134110" y="6129432"/>
            <a:ext cx="2009890" cy="566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907507" y="5979695"/>
            <a:ext cx="3068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>
                <a:solidFill>
                  <a:schemeClr val="tx2"/>
                </a:solidFill>
                <a:latin typeface="Frutiger 45 Light" panose="02000500000000000000" pitchFamily="2" charset="0"/>
              </a:rPr>
              <a:t>Wissenswirtschaft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128019" y="1777828"/>
            <a:ext cx="4942606" cy="3634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Innovationspotenziale von        Wissenschaft &amp; Wirtschaft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Stärkung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des Westfälischen Wissenschafts- und Wirtschaftsraumes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Regionale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Kooperationen,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Gründungen vorantreiben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Entwicklung des Standortes und          neuer Innovationszentren</a:t>
            </a:r>
          </a:p>
        </p:txBody>
      </p:sp>
      <p:sp>
        <p:nvSpPr>
          <p:cNvPr id="5" name="Rechteck 1"/>
          <p:cNvSpPr/>
          <p:nvPr/>
        </p:nvSpPr>
        <p:spPr bwMode="auto">
          <a:xfrm>
            <a:off x="0" y="1243497"/>
            <a:ext cx="440055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Stefan Schreiber (IHK) &amp; 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</a:rPr>
              <a:t>Dirk </a:t>
            </a: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Stürmer (</a:t>
            </a:r>
            <a:r>
              <a:rPr lang="de-DE" sz="1600" dirty="0" err="1">
                <a:solidFill>
                  <a:srgbClr val="000000"/>
                </a:solidFill>
                <a:latin typeface="Arial"/>
                <a:cs typeface="Arial"/>
              </a:rPr>
              <a:t>TZDo</a:t>
            </a: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62807" y="578081"/>
            <a:ext cx="4704347" cy="3136232"/>
          </a:xfrm>
          <a:prstGeom prst="rect">
            <a:avLst/>
          </a:prstGeom>
        </p:spPr>
      </p:pic>
      <p:sp>
        <p:nvSpPr>
          <p:cNvPr id="8" name="Rechteck 3"/>
          <p:cNvSpPr/>
          <p:nvPr/>
        </p:nvSpPr>
        <p:spPr bwMode="auto">
          <a:xfrm>
            <a:off x="4662807" y="3406930"/>
            <a:ext cx="4481193" cy="3451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ARBEITSGRUPPEN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Aufbau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Digital Hub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Startup-Ökosystem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Transferregion Dortmund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Künstliche Intelligenz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„Collective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platform:urban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dortmund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1733550" y="5347779"/>
            <a:ext cx="2557782" cy="1263831"/>
          </a:xfrm>
          <a:prstGeom prst="wedgeRoundRectCallout">
            <a:avLst>
              <a:gd name="adj1" fmla="val 72115"/>
              <a:gd name="adj2" fmla="val 255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Beteiligungsplattform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für stadtplanerische Prozesse mit </a:t>
            </a:r>
          </a:p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digitalem Zwilling 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5688087" y="1676400"/>
            <a:ext cx="3198738" cy="1562747"/>
          </a:xfrm>
          <a:prstGeom prst="wedgeRoundRectCallout">
            <a:avLst>
              <a:gd name="adj1" fmla="val 3771"/>
              <a:gd name="adj2" fmla="val 8905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Positionierung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Westfälischen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Wissenschafts- und 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Wirtschaftsraums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Digital Hub 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Inkubator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Digitalisierung</a:t>
            </a:r>
          </a:p>
        </p:txBody>
      </p:sp>
      <p:sp>
        <p:nvSpPr>
          <p:cNvPr id="13" name="Abgerundete rechteckige Legende 12"/>
          <p:cNvSpPr/>
          <p:nvPr/>
        </p:nvSpPr>
        <p:spPr>
          <a:xfrm>
            <a:off x="4543953" y="296535"/>
            <a:ext cx="2359450" cy="931601"/>
          </a:xfrm>
          <a:prstGeom prst="wedgeRoundRectCallout">
            <a:avLst>
              <a:gd name="adj1" fmla="val -77058"/>
              <a:gd name="adj2" fmla="val 6585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Verbindet Wissenschaft &amp; Wirtschaft 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2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979695" y="6153150"/>
            <a:ext cx="3068052" cy="5429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979695" y="5895474"/>
            <a:ext cx="30680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78704" y="313340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>
                <a:solidFill>
                  <a:schemeClr val="tx2"/>
                </a:solidFill>
                <a:latin typeface="Frutiger 45 Light" panose="02000500000000000000" pitchFamily="2" charset="0"/>
              </a:rPr>
              <a:t>Experimentelle Stadt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188844" y="1341735"/>
            <a:ext cx="4630392" cy="4249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>
                <a:latin typeface="Arial" panose="020B0604020202020204" pitchFamily="34" charset="0"/>
                <a:cs typeface="Arial" panose="020B0604020202020204" pitchFamily="34" charset="0"/>
              </a:rPr>
              <a:t>Debattenraum und Reallabore für offene Fragen in der Stadtgesellschaft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Dialogveranstaltungen </a:t>
            </a:r>
            <a:r>
              <a:rPr lang="de-DE" sz="1700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Bürger*innen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Neue </a:t>
            </a:r>
            <a:r>
              <a:rPr lang="de-DE" sz="1700" dirty="0">
                <a:latin typeface="Arial" panose="020B0604020202020204" pitchFamily="34" charset="0"/>
                <a:cs typeface="Arial" panose="020B0604020202020204" pitchFamily="34" charset="0"/>
              </a:rPr>
              <a:t>urbane Quartiere: Innovationsraum SMART 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RHINO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>
                <a:latin typeface="Arial" panose="020B0604020202020204" pitchFamily="34" charset="0"/>
                <a:cs typeface="Arial" panose="020B0604020202020204" pitchFamily="34" charset="0"/>
              </a:rPr>
              <a:t>Entwicklung bestehender Hochschul- 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&amp; Wissenschaftsstandorte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Interdisziplinäre Zusammenarbeit in der „Denkfabrik“</a:t>
            </a:r>
            <a:endParaRPr lang="de-D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Interessen der Studierenden</a:t>
            </a:r>
            <a:endParaRPr lang="de-DE" sz="2800" dirty="0"/>
          </a:p>
          <a:p>
            <a:pPr fontAlgn="base">
              <a:lnSpc>
                <a:spcPct val="150000"/>
              </a:lnSpc>
            </a:pP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940" y="605727"/>
            <a:ext cx="4209126" cy="301104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829" y="3594122"/>
            <a:ext cx="4200172" cy="2921725"/>
          </a:xfrm>
          <a:prstGeom prst="rect">
            <a:avLst/>
          </a:prstGeom>
        </p:spPr>
      </p:pic>
      <p:sp>
        <p:nvSpPr>
          <p:cNvPr id="6" name="Rechteck 1"/>
          <p:cNvSpPr/>
          <p:nvPr/>
        </p:nvSpPr>
        <p:spPr bwMode="auto">
          <a:xfrm>
            <a:off x="9063" y="6012803"/>
            <a:ext cx="681037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Prof. Dr. Andrea Kienle (FH Dortmund), 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</a:rPr>
              <a:t>Ludger </a:t>
            </a: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Wilde (Stadt Dortmund), </a:t>
            </a:r>
            <a:endParaRPr lang="de-DE" sz="1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</a:rPr>
              <a:t>Laura </a:t>
            </a:r>
            <a:r>
              <a:rPr lang="de-DE" sz="1600" dirty="0" err="1">
                <a:solidFill>
                  <a:srgbClr val="000000"/>
                </a:solidFill>
                <a:latin typeface="Arial"/>
                <a:cs typeface="Arial"/>
              </a:rPr>
              <a:t>Lülsdorf</a:t>
            </a: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 (AStA FH) &amp; 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</a:rPr>
              <a:t>Marlene </a:t>
            </a: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</a:rPr>
              <a:t>Schlüter (AStA TU)</a:t>
            </a:r>
            <a:endParaRPr dirty="0"/>
          </a:p>
        </p:txBody>
      </p:sp>
      <p:sp>
        <p:nvSpPr>
          <p:cNvPr id="10" name="Abgerundete rechteckige Legende 9"/>
          <p:cNvSpPr/>
          <p:nvPr/>
        </p:nvSpPr>
        <p:spPr>
          <a:xfrm>
            <a:off x="5372012" y="1771650"/>
            <a:ext cx="2495638" cy="968992"/>
          </a:xfrm>
          <a:prstGeom prst="wedgeRoundRectCallout">
            <a:avLst>
              <a:gd name="adj1" fmla="val -68580"/>
              <a:gd name="adj2" fmla="val 28056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 neuer, partizipativer Formate 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Bürger*</a:t>
            </a:r>
            <a:r>
              <a:rPr lang="de-DE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innenbeteiligung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4600083" y="3121630"/>
            <a:ext cx="2257425" cy="931317"/>
          </a:xfrm>
          <a:prstGeom prst="wedgeRoundRectCallout">
            <a:avLst>
              <a:gd name="adj1" fmla="val -42210"/>
              <a:gd name="adj2" fmla="val 83954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Regionale &amp; interdisziplinäre Zusammenarbeit 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bgerundete rechteckige Legende 11"/>
          <p:cNvSpPr/>
          <p:nvPr/>
        </p:nvSpPr>
        <p:spPr>
          <a:xfrm>
            <a:off x="4759555" y="188005"/>
            <a:ext cx="1824548" cy="980831"/>
          </a:xfrm>
          <a:prstGeom prst="wedgeRoundRectCallout">
            <a:avLst>
              <a:gd name="adj1" fmla="val -71967"/>
              <a:gd name="adj2" fmla="val 509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</a:p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Stadtentwicklung 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518680" y="1718066"/>
            <a:ext cx="547430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82161" y="4135149"/>
            <a:ext cx="5416675" cy="2508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spc="-5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endParaRPr lang="de-DE" spc="-5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700" spc="-5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Angela Märtin &amp; Laura Berndt</a:t>
            </a:r>
          </a:p>
          <a:p>
            <a:pPr>
              <a:lnSpc>
                <a:spcPct val="150000"/>
              </a:lnSpc>
            </a:pPr>
            <a:r>
              <a:rPr lang="de-DE" sz="1400" spc="-5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Geschäftsstelle Masterplan Wissenschaft</a:t>
            </a: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Amt für Angelegenheiten des Oberbürgermeisters und des Rates </a:t>
            </a:r>
          </a:p>
          <a:p>
            <a:pPr>
              <a:lnSpc>
                <a:spcPct val="150000"/>
              </a:lnSpc>
            </a:pP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0231/50-22586 oder -25945</a:t>
            </a:r>
            <a:endParaRPr lang="de-DE" sz="1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>
              <a:lnSpc>
                <a:spcPct val="150000"/>
              </a:lnSpc>
            </a:pP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wissenschaft@stadtdo.de</a:t>
            </a: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www.wissenschaft.dortmund.de</a:t>
            </a:r>
            <a:r>
              <a:rPr lang="de-DE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89796" y="4750656"/>
            <a:ext cx="184731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lvl="0"/>
            <a:endParaRPr lang="de-DE" sz="200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24677" y="5979695"/>
            <a:ext cx="2850883" cy="7297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907507" y="5979695"/>
            <a:ext cx="3068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 smtClean="0">
                <a:solidFill>
                  <a:schemeClr val="tx2"/>
                </a:solidFill>
                <a:latin typeface="Frutiger 45 Light" panose="02000500000000000000" pitchFamily="2" charset="0"/>
              </a:rPr>
              <a:t>Wissenschaftsstadt Dortmund 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8" name="Rechteck 3"/>
          <p:cNvSpPr/>
          <p:nvPr/>
        </p:nvSpPr>
        <p:spPr bwMode="auto">
          <a:xfrm>
            <a:off x="593686" y="4144571"/>
            <a:ext cx="7919429" cy="2564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MASTERPLAN WISSENSCHAFT 2.0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Profilschärfung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als Wissenschaftsstadt: Dortmund als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attraktiver, zukunftsfähiger und weltoffener Hochschul- &amp;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Wissenschaftsstandort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Strategisches Instrument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Zusammenarbeit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einem breiten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Netzwerk aus Wissenschaft, Kultur, Wirtschaft, Stadtgesellschaft, Politik und Verwaltung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121387" y="1271477"/>
            <a:ext cx="4810077" cy="27834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DATEN &amp; FAKTEN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Hochschulen mit &gt; </a:t>
            </a: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54.000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Studierenden </a:t>
            </a:r>
            <a:endParaRPr lang="de-D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Forschungsinstitute (u.a. Max-Planck- und Fraunhofer Gesellschaft, Leibniz-Gemeinschaft)</a:t>
            </a:r>
            <a:endParaRPr lang="de-D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10.000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Beschäftigte in der Wissenschaft </a:t>
            </a:r>
          </a:p>
          <a:p>
            <a:pPr marL="0" indent="0" fontAlgn="base">
              <a:lnSpc>
                <a:spcPct val="150000"/>
              </a:lnSpc>
              <a:buNone/>
            </a:pP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4" y="1271476"/>
            <a:ext cx="4288072" cy="27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062135" y="5979695"/>
            <a:ext cx="2913425" cy="786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907507" y="5979695"/>
            <a:ext cx="3068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 smtClean="0">
                <a:solidFill>
                  <a:schemeClr val="tx2"/>
                </a:solidFill>
                <a:latin typeface="Frutiger 45 Light" panose="02000500000000000000" pitchFamily="2" charset="0"/>
              </a:rPr>
              <a:t>Rückblick: Masterplan Wissenschaft 1.0  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-9525" y="1274841"/>
            <a:ext cx="6062135" cy="23618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2011-2013: Entwicklungsphase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2013-2020: Umsetzungsphase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Handlungsfelder 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wissenschaftliche Kompetenzfelder 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konkrete Maßnahmen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3"/>
          <p:cNvSpPr txBox="1">
            <a:spLocks/>
          </p:cNvSpPr>
          <p:nvPr/>
        </p:nvSpPr>
        <p:spPr bwMode="auto">
          <a:xfrm>
            <a:off x="279099" y="3464364"/>
            <a:ext cx="4410062" cy="3302196"/>
          </a:xfrm>
          <a:prstGeom prst="rect">
            <a:avLst/>
          </a:prstGeom>
          <a:solidFill>
            <a:srgbClr val="F6D8F0"/>
          </a:solidFill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buNone/>
            </a:pP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Vernetzung der Akteur*innen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Campusentwicklungskonzept 2030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Theaterflatrate für Studierende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„Wissenschaft in Dortmund“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Service für Studierende &amp; Wissenschaftler*innen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Ausbau Gründungsnetzwerk</a:t>
            </a:r>
          </a:p>
          <a:p>
            <a:pPr>
              <a:defRPr/>
            </a:pPr>
            <a:endParaRPr lang="de-DE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07" y="3935359"/>
            <a:ext cx="5057137" cy="2827100"/>
          </a:xfrm>
          <a:prstGeom prst="rect">
            <a:avLst/>
          </a:prstGeom>
        </p:spPr>
      </p:pic>
      <p:sp>
        <p:nvSpPr>
          <p:cNvPr id="5" name="Rechteck 1"/>
          <p:cNvSpPr/>
          <p:nvPr/>
        </p:nvSpPr>
        <p:spPr bwMode="auto">
          <a:xfrm>
            <a:off x="5245414" y="6425956"/>
            <a:ext cx="389858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</a:rPr>
              <a:t>Moderation: Prof. Dr. Detlef Müller-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</a:rPr>
              <a:t>Böling</a:t>
            </a:r>
            <a:endParaRPr dirty="0"/>
          </a:p>
        </p:txBody>
      </p:sp>
      <p:sp>
        <p:nvSpPr>
          <p:cNvPr id="8" name="Rechteck 3"/>
          <p:cNvSpPr/>
          <p:nvPr/>
        </p:nvSpPr>
        <p:spPr bwMode="auto">
          <a:xfrm>
            <a:off x="4092470" y="1451585"/>
            <a:ext cx="5138627" cy="24796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MEILENSTEINE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 Preis für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Hochschulkommunikation (FH+TU)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2018: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Externe Evaluation „sehr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gut“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2019: Weiterentwicklung durch Rat beschlossen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 2020: Mehr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als ¾ der Maßnahmen erfolgreich umgesetzt bzw.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etabliert         Empfehlungen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6832757" y="3464364"/>
            <a:ext cx="361950" cy="20799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5907507" y="5979695"/>
            <a:ext cx="3068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 smtClean="0">
                <a:solidFill>
                  <a:schemeClr val="tx2"/>
                </a:solidFill>
                <a:latin typeface="Frutiger 45 Light" panose="02000500000000000000" pitchFamily="2" charset="0"/>
              </a:rPr>
              <a:t>Entwicklung Masterplan Wissenschaft 2.0  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455070" y="2015248"/>
            <a:ext cx="4088355" cy="27888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2020: Entwicklungsphase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2021-2030: Umsetzungsphase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Themengruppen 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de-DE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Mitwirkende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Projekte zu Beginn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20" y="1305275"/>
            <a:ext cx="5480545" cy="30823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252210" y="6183630"/>
            <a:ext cx="2723350" cy="582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 1"/>
          <p:cNvSpPr/>
          <p:nvPr/>
        </p:nvSpPr>
        <p:spPr bwMode="auto">
          <a:xfrm>
            <a:off x="0" y="1178344"/>
            <a:ext cx="343073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</a:rPr>
              <a:t>Moderation: </a:t>
            </a:r>
            <a:endParaRPr lang="de-DE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</a:rPr>
              <a:t>Prof. Dr. Dr. h.c. Herbert Waldmann</a:t>
            </a:r>
            <a:endParaRPr dirty="0"/>
          </a:p>
        </p:txBody>
      </p:sp>
      <p:sp>
        <p:nvSpPr>
          <p:cNvPr id="9" name="Inhaltsplatzhalter 3"/>
          <p:cNvSpPr txBox="1">
            <a:spLocks/>
          </p:cNvSpPr>
          <p:nvPr/>
        </p:nvSpPr>
        <p:spPr bwMode="auto">
          <a:xfrm>
            <a:off x="123826" y="4365418"/>
            <a:ext cx="4543424" cy="2284171"/>
          </a:xfrm>
          <a:prstGeom prst="rect">
            <a:avLst/>
          </a:prstGeom>
          <a:solidFill>
            <a:srgbClr val="F6D8F0"/>
          </a:solidFill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50000"/>
              </a:lnSpc>
              <a:buNone/>
            </a:pPr>
            <a:r>
              <a:rPr 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zwei </a:t>
            </a:r>
            <a:r>
              <a:rPr lang="de-DE" sz="1700" dirty="0">
                <a:latin typeface="Arial" panose="020B0604020202020204" pitchFamily="34" charset="0"/>
                <a:cs typeface="Arial" panose="020B0604020202020204" pitchFamily="34" charset="0"/>
              </a:rPr>
              <a:t>weitere wissenschaftliche Kompetenzfelder: KI/Data Science und demografischer Wandel </a:t>
            </a:r>
            <a:endParaRPr lang="de-DE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Regionale und internationale Vernetzung</a:t>
            </a:r>
          </a:p>
          <a:p>
            <a:pPr marL="0" indent="0" fontAlgn="base">
              <a:lnSpc>
                <a:spcPct val="150000"/>
              </a:lnSpc>
              <a:buNone/>
            </a:pPr>
            <a:endParaRPr lang="de-D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de-DE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de-DE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3"/>
          <p:cNvSpPr/>
          <p:nvPr/>
        </p:nvSpPr>
        <p:spPr bwMode="auto">
          <a:xfrm>
            <a:off x="4543425" y="4086058"/>
            <a:ext cx="4432136" cy="25614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STRUKTUREN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Agiler Prozess      Neue Entwicklung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700" dirty="0">
                <a:latin typeface="Arial" panose="020B0604020202020204" pitchFamily="34" charset="0"/>
                <a:cs typeface="Arial" panose="020B0604020202020204" pitchFamily="34" charset="0"/>
              </a:rPr>
              <a:t>Geschäftsstelle </a:t>
            </a: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Masterplan Wissenschaft</a:t>
            </a:r>
            <a:endParaRPr lang="de-D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Querschnittsthema Marketing &amp; Öffentlichkeitsarbeit, Projekthomepage</a:t>
            </a:r>
            <a:endParaRPr lang="de-DE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de-D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Begleitendes Monitoring &amp; Evaluation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6373730" y="4658540"/>
            <a:ext cx="257175" cy="1905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9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953125" y="6076950"/>
            <a:ext cx="3019425" cy="5810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54081"/>
            <a:ext cx="9144000" cy="494038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 smtClean="0">
                <a:solidFill>
                  <a:schemeClr val="tx2"/>
                </a:solidFill>
                <a:latin typeface="Frutiger 45 Light" panose="02000500000000000000" pitchFamily="2" charset="0"/>
              </a:rPr>
              <a:t>Kommunikation Masterplan Wissenschaft 2.0  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8" name="Abgerundete rechteckige Legende 7"/>
          <p:cNvSpPr/>
          <p:nvPr/>
        </p:nvSpPr>
        <p:spPr>
          <a:xfrm>
            <a:off x="5953125" y="1920962"/>
            <a:ext cx="1809750" cy="838200"/>
          </a:xfrm>
          <a:prstGeom prst="wedgeRoundRectCallout">
            <a:avLst>
              <a:gd name="adj1" fmla="val -43456"/>
              <a:gd name="adj2" fmla="val 8950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Informative Projektwebsite 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bgerundete rechteckige Legende 8"/>
          <p:cNvSpPr/>
          <p:nvPr/>
        </p:nvSpPr>
        <p:spPr>
          <a:xfrm>
            <a:off x="2162175" y="2052219"/>
            <a:ext cx="1809750" cy="838200"/>
          </a:xfrm>
          <a:prstGeom prst="wedgeRoundRectCallout">
            <a:avLst>
              <a:gd name="adj1" fmla="val -7667"/>
              <a:gd name="adj2" fmla="val 8836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279099" y="5467207"/>
            <a:ext cx="2577465" cy="1219486"/>
          </a:xfrm>
          <a:prstGeom prst="wedgeRoundRectCallout">
            <a:avLst>
              <a:gd name="adj1" fmla="val 41281"/>
              <a:gd name="adj2" fmla="val -105950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Aufbereitung der Inhalte für verschiede Zielgruppen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3680295" y="5736914"/>
            <a:ext cx="1809750" cy="838200"/>
          </a:xfrm>
          <a:prstGeom prst="wedgeRoundRectCallout">
            <a:avLst>
              <a:gd name="adj1" fmla="val -16088"/>
              <a:gd name="adj2" fmla="val -122995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(Erklär-)Videos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bgerundete rechteckige Legende 11"/>
          <p:cNvSpPr/>
          <p:nvPr/>
        </p:nvSpPr>
        <p:spPr>
          <a:xfrm>
            <a:off x="6427140" y="5380742"/>
            <a:ext cx="2343150" cy="922845"/>
          </a:xfrm>
          <a:prstGeom prst="wedgeRoundRectCallout">
            <a:avLst>
              <a:gd name="adj1" fmla="val -37202"/>
              <a:gd name="adj2" fmla="val -84081"/>
              <a:gd name="adj3" fmla="val 16667"/>
            </a:avLst>
          </a:prstGeom>
          <a:solidFill>
            <a:srgbClr val="F6D8F0"/>
          </a:solidFill>
          <a:ln>
            <a:solidFill>
              <a:srgbClr val="F6D8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Wissenschaftstag &amp; Bürgerdialoge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2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243486" y="6154994"/>
            <a:ext cx="2703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 smtClean="0">
                <a:solidFill>
                  <a:schemeClr val="tx2"/>
                </a:solidFill>
                <a:latin typeface="Frutiger 45 Light" panose="02000500000000000000" pitchFamily="2" charset="0"/>
              </a:rPr>
              <a:t>Organisation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268872"/>
            <a:ext cx="9144000" cy="5350487"/>
          </a:xfrm>
          <a:prstGeom prst="rect">
            <a:avLst/>
          </a:prstGeom>
        </p:spPr>
      </p:pic>
      <p:sp>
        <p:nvSpPr>
          <p:cNvPr id="3" name="Abgerundete rechteckige Legende 2"/>
          <p:cNvSpPr/>
          <p:nvPr/>
        </p:nvSpPr>
        <p:spPr>
          <a:xfrm>
            <a:off x="6315075" y="4642631"/>
            <a:ext cx="2171701" cy="971141"/>
          </a:xfrm>
          <a:prstGeom prst="wedgeRoundRectCallout">
            <a:avLst>
              <a:gd name="adj1" fmla="val -78527"/>
              <a:gd name="adj2" fmla="val -116966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Vernetzung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Themengruppen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inhaltliche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Abstimmung </a:t>
            </a:r>
          </a:p>
        </p:txBody>
      </p:sp>
      <p:sp>
        <p:nvSpPr>
          <p:cNvPr id="7" name="Abgerundete rechteckige Legende 6"/>
          <p:cNvSpPr/>
          <p:nvPr/>
        </p:nvSpPr>
        <p:spPr>
          <a:xfrm>
            <a:off x="4743450" y="1866900"/>
            <a:ext cx="1466849" cy="470788"/>
          </a:xfrm>
          <a:prstGeom prst="wedgeRoundRectCallout">
            <a:avLst>
              <a:gd name="adj1" fmla="val -36789"/>
              <a:gd name="adj2" fmla="val 107459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Strategiekreis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bgerundete rechteckige Legende 7"/>
          <p:cNvSpPr/>
          <p:nvPr/>
        </p:nvSpPr>
        <p:spPr>
          <a:xfrm>
            <a:off x="2914651" y="561975"/>
            <a:ext cx="2095500" cy="780640"/>
          </a:xfrm>
          <a:prstGeom prst="wedgeRoundRectCallout">
            <a:avLst>
              <a:gd name="adj1" fmla="val -37438"/>
              <a:gd name="adj2" fmla="val 81157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Inhaltliche 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Erarbeitung,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Projektentwicklung &amp; Umsetzung 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3590926" y="5282794"/>
            <a:ext cx="2333626" cy="971141"/>
          </a:xfrm>
          <a:prstGeom prst="wedgeRoundRectCallout">
            <a:avLst>
              <a:gd name="adj1" fmla="val -4471"/>
              <a:gd name="adj2" fmla="val -115985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Information, Abstimmung, Resonanz </a:t>
            </a:r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Multiplikator*innen 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bgerundete rechteckige Legende 11"/>
          <p:cNvSpPr/>
          <p:nvPr/>
        </p:nvSpPr>
        <p:spPr>
          <a:xfrm>
            <a:off x="7258050" y="1258937"/>
            <a:ext cx="1419226" cy="457620"/>
          </a:xfrm>
          <a:prstGeom prst="wedgeRoundRectCallout">
            <a:avLst>
              <a:gd name="adj1" fmla="val 37275"/>
              <a:gd name="adj2" fmla="val 101333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Koordination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 rechteckige Legende 12"/>
          <p:cNvSpPr/>
          <p:nvPr/>
        </p:nvSpPr>
        <p:spPr>
          <a:xfrm>
            <a:off x="6524625" y="2881313"/>
            <a:ext cx="1615254" cy="479829"/>
          </a:xfrm>
          <a:prstGeom prst="wedgeRoundRectCallout">
            <a:avLst>
              <a:gd name="adj1" fmla="val -16862"/>
              <a:gd name="adj2" fmla="val 109881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Moderation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9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5907507" y="5979695"/>
            <a:ext cx="3068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79099" y="307369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 smtClean="0">
                <a:solidFill>
                  <a:schemeClr val="tx2"/>
                </a:solidFill>
                <a:latin typeface="Frutiger 45 Light" panose="02000500000000000000" pitchFamily="2" charset="0"/>
              </a:rPr>
              <a:t>Netzwerk der Partner*innen 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 bwMode="auto">
          <a:xfrm>
            <a:off x="114300" y="1620009"/>
            <a:ext cx="3904247" cy="50875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AStA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FH Dortmund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AStA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TU Dortmund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Bundesanstalt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Arbeitsschutz und Arbeitsmedizin (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BAuA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) + DASA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DGB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Region Dortmund-Hellweg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DSW21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Fachhochschule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Dortmund 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FOM-Hochschule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Oekonomie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und Management 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Fraunhofer-Institut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Materialfluss und Logistik IML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Fraunhofer-Institut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Software- und Systemtechnik ISST 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Handwerkskammer zu Dortmund</a:t>
            </a: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50000"/>
              </a:lnSpc>
              <a:buNone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1"/>
          <p:cNvSpPr/>
          <p:nvPr/>
        </p:nvSpPr>
        <p:spPr bwMode="auto">
          <a:xfrm>
            <a:off x="114300" y="1250678"/>
            <a:ext cx="39042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LETTER OF INTENT</a:t>
            </a:r>
            <a:endParaRPr b="1" dirty="0"/>
          </a:p>
        </p:txBody>
      </p:sp>
      <p:sp>
        <p:nvSpPr>
          <p:cNvPr id="8" name="Rechteck 3"/>
          <p:cNvSpPr/>
          <p:nvPr/>
        </p:nvSpPr>
        <p:spPr bwMode="auto">
          <a:xfrm>
            <a:off x="4018547" y="1250678"/>
            <a:ext cx="4905273" cy="5456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Hochschule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Polizei und öffentliche Verwaltung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NRW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Industrie-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und Handelskammer zu Dortmund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Landes- und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Stadtentwicklungsforschung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ISM - International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School of Management 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IU </a:t>
            </a:r>
            <a:r>
              <a:rPr lang="de-DE" sz="1400" smtClean="0">
                <a:latin typeface="Arial" panose="020B0604020202020204" pitchFamily="34" charset="0"/>
                <a:cs typeface="Arial" panose="020B0604020202020204" pitchFamily="34" charset="0"/>
              </a:rPr>
              <a:t>Internationale Hochschule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Leibniz-Institut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Analytische Wissenschaften (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ISAS) 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Leibniz-Institut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Arbeitsforschung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IfADo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Max-Planck-Institut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für molekulare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Physiologie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RIF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Institut für Forschung und Transfer e.V.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Stadt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Dortmund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Studierendenwerk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Dortmund 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Technische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Universität Dortmund </a:t>
            </a: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TechnologieZentrumDortmund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GmbH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Wilo-Foundation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Wirtschaftsförderung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Dortmund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7592917" y="4721087"/>
            <a:ext cx="1421295" cy="1331843"/>
          </a:xfrm>
          <a:prstGeom prst="ellipse">
            <a:avLst/>
          </a:prstGeom>
          <a:solidFill>
            <a:srgbClr val="FFCCFF"/>
          </a:solidFill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257925" y="5972175"/>
            <a:ext cx="2838452" cy="771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>
                <a:solidFill>
                  <a:schemeClr val="tx2"/>
                </a:solidFill>
                <a:latin typeface="Frutiger 45 Light" panose="02000500000000000000" pitchFamily="2" charset="0"/>
              </a:rPr>
              <a:t>Wissenschaftsstadt &amp; Kulturmetropole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5167" t="5291" r="2329"/>
          <a:stretch/>
        </p:blipFill>
        <p:spPr>
          <a:xfrm>
            <a:off x="-125231" y="1352061"/>
            <a:ext cx="6246331" cy="474898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181100" y="4454444"/>
            <a:ext cx="4211054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Vernetzung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die Stadtgesellschaft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Identität als Wissenschaftsstadt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Jugend, Bildung und Talente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 und Ethik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Rahmenbedingungen für Wissenschaft </a:t>
            </a:r>
          </a:p>
        </p:txBody>
      </p:sp>
      <p:sp>
        <p:nvSpPr>
          <p:cNvPr id="7" name="Rechteck 6"/>
          <p:cNvSpPr/>
          <p:nvPr/>
        </p:nvSpPr>
        <p:spPr>
          <a:xfrm>
            <a:off x="6954" y="6101048"/>
            <a:ext cx="416292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Barbara Welzel (TU Dortmund)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Dr. Stefan Mühlhofer (Stadt Dortmund)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bgerundete rechteckige Legende 8"/>
          <p:cNvSpPr/>
          <p:nvPr/>
        </p:nvSpPr>
        <p:spPr>
          <a:xfrm>
            <a:off x="6648452" y="2207655"/>
            <a:ext cx="2371726" cy="1149269"/>
          </a:xfrm>
          <a:prstGeom prst="wedgeRoundRectCallout">
            <a:avLst>
              <a:gd name="adj1" fmla="val -52699"/>
              <a:gd name="adj2" fmla="val -13101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Eröffnet </a:t>
            </a:r>
            <a:r>
              <a:rPr lang="de-DE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 Dialog mit den Bürger*innen</a:t>
            </a:r>
          </a:p>
        </p:txBody>
      </p:sp>
      <p:sp>
        <p:nvSpPr>
          <p:cNvPr id="10" name="Abgerundete rechteckige Legende 9"/>
          <p:cNvSpPr/>
          <p:nvPr/>
        </p:nvSpPr>
        <p:spPr>
          <a:xfrm>
            <a:off x="7058026" y="619126"/>
            <a:ext cx="1952626" cy="935474"/>
          </a:xfrm>
          <a:prstGeom prst="wedgeRoundRectCallout">
            <a:avLst>
              <a:gd name="adj1" fmla="val -71448"/>
              <a:gd name="adj2" fmla="val -3691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Verbindet Wissenschaft &amp; Kultur  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bgerundete rechteckige Legende 10"/>
          <p:cNvSpPr/>
          <p:nvPr/>
        </p:nvSpPr>
        <p:spPr>
          <a:xfrm>
            <a:off x="4422958" y="1498651"/>
            <a:ext cx="2061830" cy="921089"/>
          </a:xfrm>
          <a:prstGeom prst="wedgeRoundRectCallout">
            <a:avLst>
              <a:gd name="adj1" fmla="val -31367"/>
              <a:gd name="adj2" fmla="val -117113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Bringt Akteur*innen themenspezifisch zusammen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0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00011" y="5955030"/>
            <a:ext cx="2891517" cy="811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79099" y="317234"/>
            <a:ext cx="80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de-DE" sz="3200" dirty="0">
                <a:solidFill>
                  <a:schemeClr val="tx2"/>
                </a:solidFill>
                <a:latin typeface="Frutiger 45 Light" panose="02000500000000000000" pitchFamily="2" charset="0"/>
              </a:rPr>
              <a:t>Exzellenz &amp; Vernetzung </a:t>
            </a:r>
            <a:endParaRPr lang="de-DE" sz="3200" dirty="0">
              <a:solidFill>
                <a:schemeClr val="accent1"/>
              </a:solidFill>
              <a:latin typeface="Frutiger 45 Light" panose="02000500000000000000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45769" y="1516553"/>
            <a:ext cx="1514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Neu!</a:t>
            </a:r>
          </a:p>
        </p:txBody>
      </p:sp>
      <p:sp>
        <p:nvSpPr>
          <p:cNvPr id="5" name="Pfeil nach unten 4"/>
          <p:cNvSpPr/>
          <p:nvPr/>
        </p:nvSpPr>
        <p:spPr>
          <a:xfrm>
            <a:off x="7152895" y="1494431"/>
            <a:ext cx="324465" cy="55015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79099" y="1383186"/>
            <a:ext cx="4756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Weiterentwicklung der </a:t>
            </a:r>
          </a:p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wissenschaftlichen Kompetenzfelder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100011" y="5858954"/>
            <a:ext cx="29606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0" y="6319284"/>
            <a:ext cx="777704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Prof. Dr. Wilhelm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Schwick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(FH Dortmund) &amp; Prof. Dr. Manfred Bayer (TU Dortmund)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088"/>
            <a:ext cx="9144000" cy="3758696"/>
          </a:xfrm>
          <a:prstGeom prst="rect">
            <a:avLst/>
          </a:prstGeom>
        </p:spPr>
      </p:pic>
      <p:sp>
        <p:nvSpPr>
          <p:cNvPr id="11" name="Abgerundete rechteckige Legende 10"/>
          <p:cNvSpPr/>
          <p:nvPr/>
        </p:nvSpPr>
        <p:spPr>
          <a:xfrm>
            <a:off x="4700870" y="223067"/>
            <a:ext cx="2300005" cy="1323989"/>
          </a:xfrm>
          <a:prstGeom prst="wedgeRoundRectCallout">
            <a:avLst>
              <a:gd name="adj1" fmla="val -66194"/>
              <a:gd name="adj2" fmla="val 7193"/>
              <a:gd name="adj3" fmla="val 16667"/>
            </a:avLst>
          </a:prstGeom>
          <a:solidFill>
            <a:srgbClr val="F6D8F0"/>
          </a:solidFill>
          <a:ln>
            <a:solidFill>
              <a:srgbClr val="FF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Verbindet die wissenschaftlichen Einrichtungen untereinander &amp; international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orlage_PPP_Viel_Wissen.potx" id="{3C7CA356-B130-4193-AE29-6A1CF0BB00FA}" vid="{311345C2-6C44-4F69-98DE-7B6AB1A5CA2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091E04E00474E9B7C2F057DAB89D4" ma:contentTypeVersion="2" ma:contentTypeDescription="Create a new document." ma:contentTypeScope="" ma:versionID="1eb89ba5a564e1112f39351c4ce05044">
  <xsd:schema xmlns:xsd="http://www.w3.org/2001/XMLSchema" xmlns:xs="http://www.w3.org/2001/XMLSchema" xmlns:p="http://schemas.microsoft.com/office/2006/metadata/properties" xmlns:ns2="b662c7d8-5dc1-469d-a31f-6aa3638b56c3" targetNamespace="http://schemas.microsoft.com/office/2006/metadata/properties" ma:root="true" ma:fieldsID="1185c8b2b6bf48be523d392d7f7304a6" ns2:_="">
    <xsd:import namespace="b662c7d8-5dc1-469d-a31f-6aa3638b5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2c7d8-5dc1-469d-a31f-6aa3638b56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4DCC31-F218-477E-8A7B-10EACA5086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712252-4C34-45AC-9A6B-ABD98988A213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b662c7d8-5dc1-469d-a31f-6aa3638b56c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C0DF7A3-CA49-4EF5-A2AF-BF0486B15000}">
  <ds:schemaRefs>
    <ds:schemaRef ds:uri="b662c7d8-5dc1-469d-a31f-6aa3638b56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Vorlage_PPP_Viel_Wissen</Template>
  <TotalTime>0</TotalTime>
  <Words>681</Words>
  <Application>Microsoft Office PowerPoint</Application>
  <PresentationFormat>Bildschirmpräsentation (4:3)</PresentationFormat>
  <Paragraphs>171</Paragraphs>
  <Slides>12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Frutiger 45 Light</vt:lpstr>
      <vt:lpstr>Wingdings</vt:lpstr>
      <vt:lpstr>1_Office-Design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Dortmund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Berndt</dc:creator>
  <cp:lastModifiedBy>Liliana Korbmacher</cp:lastModifiedBy>
  <cp:revision>190</cp:revision>
  <cp:lastPrinted>2021-05-05T08:23:20Z</cp:lastPrinted>
  <dcterms:created xsi:type="dcterms:W3CDTF">2019-10-16T11:41:42Z</dcterms:created>
  <dcterms:modified xsi:type="dcterms:W3CDTF">2021-05-05T09:13:44Z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0x010100032091E04E00474E9B7C2F057DAB89D4</vt:lpwstr>
  </property>
</Properties>
</file>