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4" r:id="rId1"/>
    <p:sldMasterId id="2147483701" r:id="rId2"/>
    <p:sldMasterId id="2147483702" r:id="rId3"/>
    <p:sldMasterId id="2147483703" r:id="rId4"/>
    <p:sldMasterId id="2147483749" r:id="rId5"/>
  </p:sldMasterIdLst>
  <p:notesMasterIdLst>
    <p:notesMasterId r:id="rId28"/>
  </p:notesMasterIdLst>
  <p:sldIdLst>
    <p:sldId id="278" r:id="rId6"/>
    <p:sldId id="323" r:id="rId7"/>
    <p:sldId id="324" r:id="rId8"/>
    <p:sldId id="327" r:id="rId9"/>
    <p:sldId id="328" r:id="rId10"/>
    <p:sldId id="330" r:id="rId11"/>
    <p:sldId id="321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9144000" cy="6858000" type="screen4x3"/>
  <p:notesSz cx="6794500" cy="9906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implified Arabic Fixed" panose="02070309020205020404" pitchFamily="49" charset="-78"/>
      <p:regular r:id="rId33"/>
    </p:embeddedFont>
    <p:embeddedFont>
      <p:font typeface="Skolar Latin" panose="020B0604020202020204" charset="0"/>
      <p:regular r:id="rId34"/>
      <p:bold r:id="rId35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AAA"/>
    <a:srgbClr val="00B9C8"/>
    <a:srgbClr val="F0F0F0"/>
    <a:srgbClr val="99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31" autoAdjust="0"/>
  </p:normalViewPr>
  <p:slideViewPr>
    <p:cSldViewPr snapToGrid="0">
      <p:cViewPr varScale="1">
        <p:scale>
          <a:sx n="83" d="100"/>
          <a:sy n="83" d="100"/>
        </p:scale>
        <p:origin x="1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50FD5-0193-4DF6-8B76-E3EDA01EAA0B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CF73D647-5696-4BA3-8E80-429E494C3201}">
      <dgm:prSet phldrT="[Text]"/>
      <dgm:spPr/>
      <dgm:t>
        <a:bodyPr/>
        <a:lstStyle/>
        <a:p>
          <a:r>
            <a:rPr lang="de-DE" dirty="0" smtClean="0"/>
            <a:t>Stadt</a:t>
          </a:r>
          <a:endParaRPr lang="de-DE" dirty="0"/>
        </a:p>
      </dgm:t>
    </dgm:pt>
    <dgm:pt modelId="{3A589407-9177-41B6-89A5-1F3F02CEF107}" type="parTrans" cxnId="{A80B96FB-3BBE-4DB4-AF4A-0D674C1D78E8}">
      <dgm:prSet/>
      <dgm:spPr/>
      <dgm:t>
        <a:bodyPr/>
        <a:lstStyle/>
        <a:p>
          <a:endParaRPr lang="de-DE"/>
        </a:p>
      </dgm:t>
    </dgm:pt>
    <dgm:pt modelId="{1CA1CCE4-5A83-42E4-A1A6-FF62C4C606C7}" type="sibTrans" cxnId="{A80B96FB-3BBE-4DB4-AF4A-0D674C1D78E8}">
      <dgm:prSet/>
      <dgm:spPr/>
      <dgm:t>
        <a:bodyPr/>
        <a:lstStyle/>
        <a:p>
          <a:endParaRPr lang="de-DE"/>
        </a:p>
      </dgm:t>
    </dgm:pt>
    <dgm:pt modelId="{04F1C55D-43AA-4376-BDF6-0614CAD3E484}">
      <dgm:prSet phldrT="[Text]"/>
      <dgm:spPr/>
      <dgm:t>
        <a:bodyPr/>
        <a:lstStyle/>
        <a:p>
          <a:r>
            <a:rPr lang="de-DE" dirty="0" smtClean="0"/>
            <a:t>Unter-nehmen</a:t>
          </a:r>
          <a:endParaRPr lang="de-DE" dirty="0"/>
        </a:p>
      </dgm:t>
    </dgm:pt>
    <dgm:pt modelId="{D245FFFA-F8B3-4150-9485-1835D45C7CAF}" type="parTrans" cxnId="{74BE4199-ABE9-4F1F-98A1-9CECF52620F4}">
      <dgm:prSet/>
      <dgm:spPr/>
      <dgm:t>
        <a:bodyPr/>
        <a:lstStyle/>
        <a:p>
          <a:endParaRPr lang="de-DE"/>
        </a:p>
      </dgm:t>
    </dgm:pt>
    <dgm:pt modelId="{B81E36D6-DE80-4F32-8F5B-54F6ADC01031}" type="sibTrans" cxnId="{74BE4199-ABE9-4F1F-98A1-9CECF52620F4}">
      <dgm:prSet/>
      <dgm:spPr/>
      <dgm:t>
        <a:bodyPr/>
        <a:lstStyle/>
        <a:p>
          <a:endParaRPr lang="de-DE"/>
        </a:p>
      </dgm:t>
    </dgm:pt>
    <dgm:pt modelId="{A90BF142-3BA9-43CA-B15E-D78C8B39EB03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 smtClean="0"/>
            <a:t>WFDO</a:t>
          </a:r>
          <a:endParaRPr lang="de-DE" dirty="0"/>
        </a:p>
      </dgm:t>
    </dgm:pt>
    <dgm:pt modelId="{8F7DC185-41A6-4ECE-BFB8-7F64C64C2D60}" type="parTrans" cxnId="{8AE002F2-45B0-4BF6-893B-6ABB8B772CB6}">
      <dgm:prSet/>
      <dgm:spPr/>
      <dgm:t>
        <a:bodyPr/>
        <a:lstStyle/>
        <a:p>
          <a:endParaRPr lang="de-DE"/>
        </a:p>
      </dgm:t>
    </dgm:pt>
    <dgm:pt modelId="{E3E30CAD-7D7E-40E0-A529-CFB04241D176}" type="sibTrans" cxnId="{8AE002F2-45B0-4BF6-893B-6ABB8B772CB6}">
      <dgm:prSet/>
      <dgm:spPr/>
      <dgm:t>
        <a:bodyPr/>
        <a:lstStyle/>
        <a:p>
          <a:endParaRPr lang="de-DE"/>
        </a:p>
      </dgm:t>
    </dgm:pt>
    <dgm:pt modelId="{42B18DC3-51E3-48E6-BDC6-85BC663A0CFA}" type="pres">
      <dgm:prSet presAssocID="{05450FD5-0193-4DF6-8B76-E3EDA01EAA0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4B1190A-17B6-4F34-934F-FA1B6FCB9246}" type="pres">
      <dgm:prSet presAssocID="{CF73D647-5696-4BA3-8E80-429E494C3201}" presName="gear1" presStyleLbl="node1" presStyleIdx="0" presStyleCnt="3" custLinFactNeighborX="22053" custLinFactNeighborY="-2347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9E460D-F26F-4D67-AD86-DBF7BDE86700}" type="pres">
      <dgm:prSet presAssocID="{CF73D647-5696-4BA3-8E80-429E494C3201}" presName="gear1srcNode" presStyleLbl="node1" presStyleIdx="0" presStyleCnt="3"/>
      <dgm:spPr/>
      <dgm:t>
        <a:bodyPr/>
        <a:lstStyle/>
        <a:p>
          <a:endParaRPr lang="de-DE"/>
        </a:p>
      </dgm:t>
    </dgm:pt>
    <dgm:pt modelId="{06D465EB-5076-4E80-BEAF-ADD21D6557D4}" type="pres">
      <dgm:prSet presAssocID="{CF73D647-5696-4BA3-8E80-429E494C3201}" presName="gear1dstNode" presStyleLbl="node1" presStyleIdx="0" presStyleCnt="3"/>
      <dgm:spPr/>
      <dgm:t>
        <a:bodyPr/>
        <a:lstStyle/>
        <a:p>
          <a:endParaRPr lang="de-DE"/>
        </a:p>
      </dgm:t>
    </dgm:pt>
    <dgm:pt modelId="{932BFD85-BF53-4738-B39C-D8E963A551D0}" type="pres">
      <dgm:prSet presAssocID="{04F1C55D-43AA-4376-BDF6-0614CAD3E484}" presName="gear2" presStyleLbl="node1" presStyleIdx="1" presStyleCnt="3" custScaleX="149756" custScaleY="131426" custLinFactNeighborX="-19563" custLinFactNeighborY="1613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9DDFE4-53DE-4463-96E7-4E238D17D5D0}" type="pres">
      <dgm:prSet presAssocID="{04F1C55D-43AA-4376-BDF6-0614CAD3E484}" presName="gear2srcNode" presStyleLbl="node1" presStyleIdx="1" presStyleCnt="3"/>
      <dgm:spPr/>
      <dgm:t>
        <a:bodyPr/>
        <a:lstStyle/>
        <a:p>
          <a:endParaRPr lang="de-DE"/>
        </a:p>
      </dgm:t>
    </dgm:pt>
    <dgm:pt modelId="{EE4AE949-9F7E-4448-8C10-692D7983AE3C}" type="pres">
      <dgm:prSet presAssocID="{04F1C55D-43AA-4376-BDF6-0614CAD3E484}" presName="gear2dstNode" presStyleLbl="node1" presStyleIdx="1" presStyleCnt="3"/>
      <dgm:spPr/>
      <dgm:t>
        <a:bodyPr/>
        <a:lstStyle/>
        <a:p>
          <a:endParaRPr lang="de-DE"/>
        </a:p>
      </dgm:t>
    </dgm:pt>
    <dgm:pt modelId="{02B05EFA-9878-4F1F-A609-2AD605573E8C}" type="pres">
      <dgm:prSet presAssocID="{A90BF142-3BA9-43CA-B15E-D78C8B39EB03}" presName="gear3" presStyleLbl="node1" presStyleIdx="2" presStyleCnt="3" custLinFactNeighborX="2038" custLinFactNeighborY="6113"/>
      <dgm:spPr/>
      <dgm:t>
        <a:bodyPr/>
        <a:lstStyle/>
        <a:p>
          <a:endParaRPr lang="de-DE"/>
        </a:p>
      </dgm:t>
    </dgm:pt>
    <dgm:pt modelId="{544D70AD-F5E8-4979-BB4F-9711CB3EE824}" type="pres">
      <dgm:prSet presAssocID="{A90BF142-3BA9-43CA-B15E-D78C8B39EB0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EE7EF1-DBD0-475B-AF43-3D34C412630B}" type="pres">
      <dgm:prSet presAssocID="{A90BF142-3BA9-43CA-B15E-D78C8B39EB03}" presName="gear3srcNode" presStyleLbl="node1" presStyleIdx="2" presStyleCnt="3"/>
      <dgm:spPr/>
      <dgm:t>
        <a:bodyPr/>
        <a:lstStyle/>
        <a:p>
          <a:endParaRPr lang="de-DE"/>
        </a:p>
      </dgm:t>
    </dgm:pt>
    <dgm:pt modelId="{DF9589E3-A320-4EBE-BCD7-FE4E7EC59020}" type="pres">
      <dgm:prSet presAssocID="{A90BF142-3BA9-43CA-B15E-D78C8B39EB03}" presName="gear3dstNode" presStyleLbl="node1" presStyleIdx="2" presStyleCnt="3"/>
      <dgm:spPr/>
      <dgm:t>
        <a:bodyPr/>
        <a:lstStyle/>
        <a:p>
          <a:endParaRPr lang="de-DE"/>
        </a:p>
      </dgm:t>
    </dgm:pt>
    <dgm:pt modelId="{D4FCC620-75EB-4892-B7F6-961092AF5C9A}" type="pres">
      <dgm:prSet presAssocID="{1CA1CCE4-5A83-42E4-A1A6-FF62C4C606C7}" presName="connector1" presStyleLbl="sibTrans2D1" presStyleIdx="0" presStyleCnt="3" custLinFactNeighborX="21703" custLinFactNeighborY="-20020"/>
      <dgm:spPr/>
      <dgm:t>
        <a:bodyPr/>
        <a:lstStyle/>
        <a:p>
          <a:endParaRPr lang="de-DE"/>
        </a:p>
      </dgm:t>
    </dgm:pt>
    <dgm:pt modelId="{03C9ECED-49B3-4653-842E-40D7367588D9}" type="pres">
      <dgm:prSet presAssocID="{B81E36D6-DE80-4F32-8F5B-54F6ADC01031}" presName="connector2" presStyleLbl="sibTrans2D1" presStyleIdx="1" presStyleCnt="3" custLinFactNeighborX="-32506" custLinFactNeighborY="-7817"/>
      <dgm:spPr/>
      <dgm:t>
        <a:bodyPr/>
        <a:lstStyle/>
        <a:p>
          <a:endParaRPr lang="de-DE"/>
        </a:p>
      </dgm:t>
    </dgm:pt>
    <dgm:pt modelId="{EB3B7ABE-25E4-43BF-ACF6-1781A8328F36}" type="pres">
      <dgm:prSet presAssocID="{E3E30CAD-7D7E-40E0-A529-CFB04241D176}" presName="connector3" presStyleLbl="sibTrans2D1" presStyleIdx="2" presStyleCnt="3" custLinFactNeighborX="892" custLinFactNeighborY="1433"/>
      <dgm:spPr/>
      <dgm:t>
        <a:bodyPr/>
        <a:lstStyle/>
        <a:p>
          <a:endParaRPr lang="de-DE"/>
        </a:p>
      </dgm:t>
    </dgm:pt>
  </dgm:ptLst>
  <dgm:cxnLst>
    <dgm:cxn modelId="{DC5E5B93-5867-4F9C-BD3E-5AC6BA1E079E}" type="presOf" srcId="{04F1C55D-43AA-4376-BDF6-0614CAD3E484}" destId="{932BFD85-BF53-4738-B39C-D8E963A551D0}" srcOrd="0" destOrd="0" presId="urn:microsoft.com/office/officeart/2005/8/layout/gear1"/>
    <dgm:cxn modelId="{D0F25DF3-0B18-47D9-8547-06DB9D6DC394}" type="presOf" srcId="{CF73D647-5696-4BA3-8E80-429E494C3201}" destId="{14B1190A-17B6-4F34-934F-FA1B6FCB9246}" srcOrd="0" destOrd="0" presId="urn:microsoft.com/office/officeart/2005/8/layout/gear1"/>
    <dgm:cxn modelId="{049DA909-8521-47E8-A22C-4332ABF9396B}" type="presOf" srcId="{E3E30CAD-7D7E-40E0-A529-CFB04241D176}" destId="{EB3B7ABE-25E4-43BF-ACF6-1781A8328F36}" srcOrd="0" destOrd="0" presId="urn:microsoft.com/office/officeart/2005/8/layout/gear1"/>
    <dgm:cxn modelId="{09873729-D612-40F0-ABE7-0CD279A7F4A0}" type="presOf" srcId="{A90BF142-3BA9-43CA-B15E-D78C8B39EB03}" destId="{DF9589E3-A320-4EBE-BCD7-FE4E7EC59020}" srcOrd="3" destOrd="0" presId="urn:microsoft.com/office/officeart/2005/8/layout/gear1"/>
    <dgm:cxn modelId="{A6F12D80-107B-4B5A-A4A2-3AD243100898}" type="presOf" srcId="{A90BF142-3BA9-43CA-B15E-D78C8B39EB03}" destId="{544D70AD-F5E8-4979-BB4F-9711CB3EE824}" srcOrd="1" destOrd="0" presId="urn:microsoft.com/office/officeart/2005/8/layout/gear1"/>
    <dgm:cxn modelId="{01C80CC8-DFA5-4ED9-9C66-26AC07D4CC6E}" type="presOf" srcId="{CF73D647-5696-4BA3-8E80-429E494C3201}" destId="{179E460D-F26F-4D67-AD86-DBF7BDE86700}" srcOrd="1" destOrd="0" presId="urn:microsoft.com/office/officeart/2005/8/layout/gear1"/>
    <dgm:cxn modelId="{21E85707-7FB8-4852-9689-8ADDEF9C25C3}" type="presOf" srcId="{05450FD5-0193-4DF6-8B76-E3EDA01EAA0B}" destId="{42B18DC3-51E3-48E6-BDC6-85BC663A0CFA}" srcOrd="0" destOrd="0" presId="urn:microsoft.com/office/officeart/2005/8/layout/gear1"/>
    <dgm:cxn modelId="{A80B96FB-3BBE-4DB4-AF4A-0D674C1D78E8}" srcId="{05450FD5-0193-4DF6-8B76-E3EDA01EAA0B}" destId="{CF73D647-5696-4BA3-8E80-429E494C3201}" srcOrd="0" destOrd="0" parTransId="{3A589407-9177-41B6-89A5-1F3F02CEF107}" sibTransId="{1CA1CCE4-5A83-42E4-A1A6-FF62C4C606C7}"/>
    <dgm:cxn modelId="{74BE4199-ABE9-4F1F-98A1-9CECF52620F4}" srcId="{05450FD5-0193-4DF6-8B76-E3EDA01EAA0B}" destId="{04F1C55D-43AA-4376-BDF6-0614CAD3E484}" srcOrd="1" destOrd="0" parTransId="{D245FFFA-F8B3-4150-9485-1835D45C7CAF}" sibTransId="{B81E36D6-DE80-4F32-8F5B-54F6ADC01031}"/>
    <dgm:cxn modelId="{F904082A-D044-4895-BCA4-C167F3E2F69A}" type="presOf" srcId="{A90BF142-3BA9-43CA-B15E-D78C8B39EB03}" destId="{02B05EFA-9878-4F1F-A609-2AD605573E8C}" srcOrd="0" destOrd="0" presId="urn:microsoft.com/office/officeart/2005/8/layout/gear1"/>
    <dgm:cxn modelId="{8AE002F2-45B0-4BF6-893B-6ABB8B772CB6}" srcId="{05450FD5-0193-4DF6-8B76-E3EDA01EAA0B}" destId="{A90BF142-3BA9-43CA-B15E-D78C8B39EB03}" srcOrd="2" destOrd="0" parTransId="{8F7DC185-41A6-4ECE-BFB8-7F64C64C2D60}" sibTransId="{E3E30CAD-7D7E-40E0-A529-CFB04241D176}"/>
    <dgm:cxn modelId="{A51D256A-B7D2-4F68-88C3-DFBBCA96555D}" type="presOf" srcId="{04F1C55D-43AA-4376-BDF6-0614CAD3E484}" destId="{EE4AE949-9F7E-4448-8C10-692D7983AE3C}" srcOrd="2" destOrd="0" presId="urn:microsoft.com/office/officeart/2005/8/layout/gear1"/>
    <dgm:cxn modelId="{5EB8D98A-1C5A-471F-962A-0263BB59418D}" type="presOf" srcId="{1CA1CCE4-5A83-42E4-A1A6-FF62C4C606C7}" destId="{D4FCC620-75EB-4892-B7F6-961092AF5C9A}" srcOrd="0" destOrd="0" presId="urn:microsoft.com/office/officeart/2005/8/layout/gear1"/>
    <dgm:cxn modelId="{E6959825-C465-4877-A4C8-F1869A995E0E}" type="presOf" srcId="{B81E36D6-DE80-4F32-8F5B-54F6ADC01031}" destId="{03C9ECED-49B3-4653-842E-40D7367588D9}" srcOrd="0" destOrd="0" presId="urn:microsoft.com/office/officeart/2005/8/layout/gear1"/>
    <dgm:cxn modelId="{B03D5CE0-8D31-49B7-8603-1C8160414A18}" type="presOf" srcId="{CF73D647-5696-4BA3-8E80-429E494C3201}" destId="{06D465EB-5076-4E80-BEAF-ADD21D6557D4}" srcOrd="2" destOrd="0" presId="urn:microsoft.com/office/officeart/2005/8/layout/gear1"/>
    <dgm:cxn modelId="{0081FC45-1D95-4754-8927-65E550D2BF16}" type="presOf" srcId="{04F1C55D-43AA-4376-BDF6-0614CAD3E484}" destId="{CC9DDFE4-53DE-4463-96E7-4E238D17D5D0}" srcOrd="1" destOrd="0" presId="urn:microsoft.com/office/officeart/2005/8/layout/gear1"/>
    <dgm:cxn modelId="{B80B6ADA-D5EE-4253-AEF5-90B59CC72A36}" type="presOf" srcId="{A90BF142-3BA9-43CA-B15E-D78C8B39EB03}" destId="{63EE7EF1-DBD0-475B-AF43-3D34C412630B}" srcOrd="2" destOrd="0" presId="urn:microsoft.com/office/officeart/2005/8/layout/gear1"/>
    <dgm:cxn modelId="{A9B15F84-5274-4606-B235-4B037F9CE2E6}" type="presParOf" srcId="{42B18DC3-51E3-48E6-BDC6-85BC663A0CFA}" destId="{14B1190A-17B6-4F34-934F-FA1B6FCB9246}" srcOrd="0" destOrd="0" presId="urn:microsoft.com/office/officeart/2005/8/layout/gear1"/>
    <dgm:cxn modelId="{AF49AB5B-C581-4F08-9485-3B8F2FA41AD6}" type="presParOf" srcId="{42B18DC3-51E3-48E6-BDC6-85BC663A0CFA}" destId="{179E460D-F26F-4D67-AD86-DBF7BDE86700}" srcOrd="1" destOrd="0" presId="urn:microsoft.com/office/officeart/2005/8/layout/gear1"/>
    <dgm:cxn modelId="{E27CF48D-D373-414B-8C5F-19066F4393E9}" type="presParOf" srcId="{42B18DC3-51E3-48E6-BDC6-85BC663A0CFA}" destId="{06D465EB-5076-4E80-BEAF-ADD21D6557D4}" srcOrd="2" destOrd="0" presId="urn:microsoft.com/office/officeart/2005/8/layout/gear1"/>
    <dgm:cxn modelId="{7D39D13E-A1F1-459B-A449-D89B795D9507}" type="presParOf" srcId="{42B18DC3-51E3-48E6-BDC6-85BC663A0CFA}" destId="{932BFD85-BF53-4738-B39C-D8E963A551D0}" srcOrd="3" destOrd="0" presId="urn:microsoft.com/office/officeart/2005/8/layout/gear1"/>
    <dgm:cxn modelId="{D2A4CE27-8DDC-4A04-A3F5-47A08360F362}" type="presParOf" srcId="{42B18DC3-51E3-48E6-BDC6-85BC663A0CFA}" destId="{CC9DDFE4-53DE-4463-96E7-4E238D17D5D0}" srcOrd="4" destOrd="0" presId="urn:microsoft.com/office/officeart/2005/8/layout/gear1"/>
    <dgm:cxn modelId="{49E54517-2F7C-4BE3-AC82-6D86E77075D8}" type="presParOf" srcId="{42B18DC3-51E3-48E6-BDC6-85BC663A0CFA}" destId="{EE4AE949-9F7E-4448-8C10-692D7983AE3C}" srcOrd="5" destOrd="0" presId="urn:microsoft.com/office/officeart/2005/8/layout/gear1"/>
    <dgm:cxn modelId="{4C04E77C-01CA-430E-B164-BA80E7FEF883}" type="presParOf" srcId="{42B18DC3-51E3-48E6-BDC6-85BC663A0CFA}" destId="{02B05EFA-9878-4F1F-A609-2AD605573E8C}" srcOrd="6" destOrd="0" presId="urn:microsoft.com/office/officeart/2005/8/layout/gear1"/>
    <dgm:cxn modelId="{B9431C29-151A-4FF9-9E5C-630216EBC6C6}" type="presParOf" srcId="{42B18DC3-51E3-48E6-BDC6-85BC663A0CFA}" destId="{544D70AD-F5E8-4979-BB4F-9711CB3EE824}" srcOrd="7" destOrd="0" presId="urn:microsoft.com/office/officeart/2005/8/layout/gear1"/>
    <dgm:cxn modelId="{2C0216FF-ED46-4ABC-A432-9126B973B2D0}" type="presParOf" srcId="{42B18DC3-51E3-48E6-BDC6-85BC663A0CFA}" destId="{63EE7EF1-DBD0-475B-AF43-3D34C412630B}" srcOrd="8" destOrd="0" presId="urn:microsoft.com/office/officeart/2005/8/layout/gear1"/>
    <dgm:cxn modelId="{206E755D-CD14-40C0-BECF-005173FBD64B}" type="presParOf" srcId="{42B18DC3-51E3-48E6-BDC6-85BC663A0CFA}" destId="{DF9589E3-A320-4EBE-BCD7-FE4E7EC59020}" srcOrd="9" destOrd="0" presId="urn:microsoft.com/office/officeart/2005/8/layout/gear1"/>
    <dgm:cxn modelId="{7A214001-25BE-4C32-AC45-3C64C04EB669}" type="presParOf" srcId="{42B18DC3-51E3-48E6-BDC6-85BC663A0CFA}" destId="{D4FCC620-75EB-4892-B7F6-961092AF5C9A}" srcOrd="10" destOrd="0" presId="urn:microsoft.com/office/officeart/2005/8/layout/gear1"/>
    <dgm:cxn modelId="{8F3DDF06-E827-4E4D-942D-008E12454DAE}" type="presParOf" srcId="{42B18DC3-51E3-48E6-BDC6-85BC663A0CFA}" destId="{03C9ECED-49B3-4653-842E-40D7367588D9}" srcOrd="11" destOrd="0" presId="urn:microsoft.com/office/officeart/2005/8/layout/gear1"/>
    <dgm:cxn modelId="{453E53B0-3A4E-4C13-86C5-1F33F69F38F2}" type="presParOf" srcId="{42B18DC3-51E3-48E6-BDC6-85BC663A0CFA}" destId="{EB3B7ABE-25E4-43BF-ACF6-1781A8328F3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50FD5-0193-4DF6-8B76-E3EDA01EAA0B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CF73D647-5696-4BA3-8E80-429E494C3201}">
      <dgm:prSet phldrT="[Text]"/>
      <dgm:spPr/>
      <dgm:t>
        <a:bodyPr/>
        <a:lstStyle/>
        <a:p>
          <a:r>
            <a:rPr lang="de-DE" dirty="0" smtClean="0"/>
            <a:t>Stadt</a:t>
          </a:r>
          <a:endParaRPr lang="de-DE" dirty="0"/>
        </a:p>
      </dgm:t>
    </dgm:pt>
    <dgm:pt modelId="{3A589407-9177-41B6-89A5-1F3F02CEF107}" type="parTrans" cxnId="{A80B96FB-3BBE-4DB4-AF4A-0D674C1D78E8}">
      <dgm:prSet/>
      <dgm:spPr/>
      <dgm:t>
        <a:bodyPr/>
        <a:lstStyle/>
        <a:p>
          <a:endParaRPr lang="de-DE"/>
        </a:p>
      </dgm:t>
    </dgm:pt>
    <dgm:pt modelId="{1CA1CCE4-5A83-42E4-A1A6-FF62C4C606C7}" type="sibTrans" cxnId="{A80B96FB-3BBE-4DB4-AF4A-0D674C1D78E8}">
      <dgm:prSet/>
      <dgm:spPr/>
      <dgm:t>
        <a:bodyPr/>
        <a:lstStyle/>
        <a:p>
          <a:endParaRPr lang="de-DE"/>
        </a:p>
      </dgm:t>
    </dgm:pt>
    <dgm:pt modelId="{A90BF142-3BA9-43CA-B15E-D78C8B39EB03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 smtClean="0"/>
            <a:t>WFDO</a:t>
          </a:r>
          <a:endParaRPr lang="de-DE" dirty="0"/>
        </a:p>
      </dgm:t>
    </dgm:pt>
    <dgm:pt modelId="{8F7DC185-41A6-4ECE-BFB8-7F64C64C2D60}" type="parTrans" cxnId="{8AE002F2-45B0-4BF6-893B-6ABB8B772CB6}">
      <dgm:prSet/>
      <dgm:spPr/>
      <dgm:t>
        <a:bodyPr/>
        <a:lstStyle/>
        <a:p>
          <a:endParaRPr lang="de-DE"/>
        </a:p>
      </dgm:t>
    </dgm:pt>
    <dgm:pt modelId="{E3E30CAD-7D7E-40E0-A529-CFB04241D176}" type="sibTrans" cxnId="{8AE002F2-45B0-4BF6-893B-6ABB8B772CB6}">
      <dgm:prSet/>
      <dgm:spPr/>
      <dgm:t>
        <a:bodyPr/>
        <a:lstStyle/>
        <a:p>
          <a:endParaRPr lang="de-DE"/>
        </a:p>
      </dgm:t>
    </dgm:pt>
    <dgm:pt modelId="{42B18DC3-51E3-48E6-BDC6-85BC663A0CFA}" type="pres">
      <dgm:prSet presAssocID="{05450FD5-0193-4DF6-8B76-E3EDA01EAA0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4B1190A-17B6-4F34-934F-FA1B6FCB9246}" type="pres">
      <dgm:prSet presAssocID="{CF73D647-5696-4BA3-8E80-429E494C3201}" presName="gear1" presStyleLbl="node1" presStyleIdx="0" presStyleCnt="2" custLinFactNeighborX="22053" custLinFactNeighborY="-2347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9E460D-F26F-4D67-AD86-DBF7BDE86700}" type="pres">
      <dgm:prSet presAssocID="{CF73D647-5696-4BA3-8E80-429E494C3201}" presName="gear1srcNode" presStyleLbl="node1" presStyleIdx="0" presStyleCnt="2"/>
      <dgm:spPr/>
      <dgm:t>
        <a:bodyPr/>
        <a:lstStyle/>
        <a:p>
          <a:endParaRPr lang="de-DE"/>
        </a:p>
      </dgm:t>
    </dgm:pt>
    <dgm:pt modelId="{06D465EB-5076-4E80-BEAF-ADD21D6557D4}" type="pres">
      <dgm:prSet presAssocID="{CF73D647-5696-4BA3-8E80-429E494C3201}" presName="gear1dstNode" presStyleLbl="node1" presStyleIdx="0" presStyleCnt="2"/>
      <dgm:spPr/>
      <dgm:t>
        <a:bodyPr/>
        <a:lstStyle/>
        <a:p>
          <a:endParaRPr lang="de-DE"/>
        </a:p>
      </dgm:t>
    </dgm:pt>
    <dgm:pt modelId="{2C1F33BC-2867-47C6-9E63-34C87CFE6C68}" type="pres">
      <dgm:prSet presAssocID="{A90BF142-3BA9-43CA-B15E-D78C8B39EB03}" presName="gear2" presStyleLbl="node1" presStyleIdx="1" presStyleCnt="2" custLinFactNeighborX="32700" custLinFactNeighborY="-3751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7AA0B2-B1E3-4130-85EC-B728BE9F30D3}" type="pres">
      <dgm:prSet presAssocID="{A90BF142-3BA9-43CA-B15E-D78C8B39EB03}" presName="gear2srcNode" presStyleLbl="node1" presStyleIdx="1" presStyleCnt="2"/>
      <dgm:spPr/>
      <dgm:t>
        <a:bodyPr/>
        <a:lstStyle/>
        <a:p>
          <a:endParaRPr lang="de-DE"/>
        </a:p>
      </dgm:t>
    </dgm:pt>
    <dgm:pt modelId="{A7D87114-EB45-47FC-9B22-07A0068C4A08}" type="pres">
      <dgm:prSet presAssocID="{A90BF142-3BA9-43CA-B15E-D78C8B39EB03}" presName="gear2dstNode" presStyleLbl="node1" presStyleIdx="1" presStyleCnt="2"/>
      <dgm:spPr/>
      <dgm:t>
        <a:bodyPr/>
        <a:lstStyle/>
        <a:p>
          <a:endParaRPr lang="de-DE"/>
        </a:p>
      </dgm:t>
    </dgm:pt>
    <dgm:pt modelId="{D4FCC620-75EB-4892-B7F6-961092AF5C9A}" type="pres">
      <dgm:prSet presAssocID="{1CA1CCE4-5A83-42E4-A1A6-FF62C4C606C7}" presName="connector1" presStyleLbl="sibTrans2D1" presStyleIdx="0" presStyleCnt="2" custLinFactNeighborX="21703" custLinFactNeighborY="-20020"/>
      <dgm:spPr/>
      <dgm:t>
        <a:bodyPr/>
        <a:lstStyle/>
        <a:p>
          <a:endParaRPr lang="de-DE"/>
        </a:p>
      </dgm:t>
    </dgm:pt>
    <dgm:pt modelId="{45E8246E-FD01-4CD7-9829-FBFC9B47E0E5}" type="pres">
      <dgm:prSet presAssocID="{E3E30CAD-7D7E-40E0-A529-CFB04241D176}" presName="connector2" presStyleLbl="sibTrans2D1" presStyleIdx="1" presStyleCnt="2" custLinFactNeighborX="28521" custLinFactNeighborY="-31209"/>
      <dgm:spPr/>
      <dgm:t>
        <a:bodyPr/>
        <a:lstStyle/>
        <a:p>
          <a:endParaRPr lang="de-DE"/>
        </a:p>
      </dgm:t>
    </dgm:pt>
  </dgm:ptLst>
  <dgm:cxnLst>
    <dgm:cxn modelId="{5B19F687-86E4-4D82-8E23-79E7FBCC5E2B}" type="presOf" srcId="{CF73D647-5696-4BA3-8E80-429E494C3201}" destId="{06D465EB-5076-4E80-BEAF-ADD21D6557D4}" srcOrd="2" destOrd="0" presId="urn:microsoft.com/office/officeart/2005/8/layout/gear1"/>
    <dgm:cxn modelId="{1F886CC0-E1C0-4C21-AD06-FC7124B9FA11}" type="presOf" srcId="{A90BF142-3BA9-43CA-B15E-D78C8B39EB03}" destId="{E97AA0B2-B1E3-4130-85EC-B728BE9F30D3}" srcOrd="1" destOrd="0" presId="urn:microsoft.com/office/officeart/2005/8/layout/gear1"/>
    <dgm:cxn modelId="{B8EF9D73-EBBB-47F4-BF0A-6316839BA8DD}" type="presOf" srcId="{CF73D647-5696-4BA3-8E80-429E494C3201}" destId="{14B1190A-17B6-4F34-934F-FA1B6FCB9246}" srcOrd="0" destOrd="0" presId="urn:microsoft.com/office/officeart/2005/8/layout/gear1"/>
    <dgm:cxn modelId="{77C293BB-F7D4-43A6-97EF-CD77E510C0BB}" type="presOf" srcId="{05450FD5-0193-4DF6-8B76-E3EDA01EAA0B}" destId="{42B18DC3-51E3-48E6-BDC6-85BC663A0CFA}" srcOrd="0" destOrd="0" presId="urn:microsoft.com/office/officeart/2005/8/layout/gear1"/>
    <dgm:cxn modelId="{E4724DFB-B294-4197-A1A2-89FD29420448}" type="presOf" srcId="{1CA1CCE4-5A83-42E4-A1A6-FF62C4C606C7}" destId="{D4FCC620-75EB-4892-B7F6-961092AF5C9A}" srcOrd="0" destOrd="0" presId="urn:microsoft.com/office/officeart/2005/8/layout/gear1"/>
    <dgm:cxn modelId="{91099064-5092-457B-885F-6B8310526482}" type="presOf" srcId="{A90BF142-3BA9-43CA-B15E-D78C8B39EB03}" destId="{A7D87114-EB45-47FC-9B22-07A0068C4A08}" srcOrd="2" destOrd="0" presId="urn:microsoft.com/office/officeart/2005/8/layout/gear1"/>
    <dgm:cxn modelId="{FE733CA5-11DF-4739-97DB-7FA52C8431A0}" type="presOf" srcId="{A90BF142-3BA9-43CA-B15E-D78C8B39EB03}" destId="{2C1F33BC-2867-47C6-9E63-34C87CFE6C68}" srcOrd="0" destOrd="0" presId="urn:microsoft.com/office/officeart/2005/8/layout/gear1"/>
    <dgm:cxn modelId="{A80B96FB-3BBE-4DB4-AF4A-0D674C1D78E8}" srcId="{05450FD5-0193-4DF6-8B76-E3EDA01EAA0B}" destId="{CF73D647-5696-4BA3-8E80-429E494C3201}" srcOrd="0" destOrd="0" parTransId="{3A589407-9177-41B6-89A5-1F3F02CEF107}" sibTransId="{1CA1CCE4-5A83-42E4-A1A6-FF62C4C606C7}"/>
    <dgm:cxn modelId="{9250E7B3-D419-4EF9-B60D-5DA84BEC39FC}" type="presOf" srcId="{CF73D647-5696-4BA3-8E80-429E494C3201}" destId="{179E460D-F26F-4D67-AD86-DBF7BDE86700}" srcOrd="1" destOrd="0" presId="urn:microsoft.com/office/officeart/2005/8/layout/gear1"/>
    <dgm:cxn modelId="{8AE002F2-45B0-4BF6-893B-6ABB8B772CB6}" srcId="{05450FD5-0193-4DF6-8B76-E3EDA01EAA0B}" destId="{A90BF142-3BA9-43CA-B15E-D78C8B39EB03}" srcOrd="1" destOrd="0" parTransId="{8F7DC185-41A6-4ECE-BFB8-7F64C64C2D60}" sibTransId="{E3E30CAD-7D7E-40E0-A529-CFB04241D176}"/>
    <dgm:cxn modelId="{E0213805-87F2-4DA7-81ED-E9394D5DDD47}" type="presOf" srcId="{E3E30CAD-7D7E-40E0-A529-CFB04241D176}" destId="{45E8246E-FD01-4CD7-9829-FBFC9B47E0E5}" srcOrd="0" destOrd="0" presId="urn:microsoft.com/office/officeart/2005/8/layout/gear1"/>
    <dgm:cxn modelId="{9EECCF81-F9B4-4A56-851E-708C0E8AD83B}" type="presParOf" srcId="{42B18DC3-51E3-48E6-BDC6-85BC663A0CFA}" destId="{14B1190A-17B6-4F34-934F-FA1B6FCB9246}" srcOrd="0" destOrd="0" presId="urn:microsoft.com/office/officeart/2005/8/layout/gear1"/>
    <dgm:cxn modelId="{389CB6D7-C351-4D68-93A7-63F08E7FBF0D}" type="presParOf" srcId="{42B18DC3-51E3-48E6-BDC6-85BC663A0CFA}" destId="{179E460D-F26F-4D67-AD86-DBF7BDE86700}" srcOrd="1" destOrd="0" presId="urn:microsoft.com/office/officeart/2005/8/layout/gear1"/>
    <dgm:cxn modelId="{619AFB24-A87A-43A4-91E8-B498B9A61B96}" type="presParOf" srcId="{42B18DC3-51E3-48E6-BDC6-85BC663A0CFA}" destId="{06D465EB-5076-4E80-BEAF-ADD21D6557D4}" srcOrd="2" destOrd="0" presId="urn:microsoft.com/office/officeart/2005/8/layout/gear1"/>
    <dgm:cxn modelId="{68785380-2FB1-4194-A99F-DFCB68D45F06}" type="presParOf" srcId="{42B18DC3-51E3-48E6-BDC6-85BC663A0CFA}" destId="{2C1F33BC-2867-47C6-9E63-34C87CFE6C68}" srcOrd="3" destOrd="0" presId="urn:microsoft.com/office/officeart/2005/8/layout/gear1"/>
    <dgm:cxn modelId="{773DCFF6-AE16-4CA0-B13A-CABED40C27D4}" type="presParOf" srcId="{42B18DC3-51E3-48E6-BDC6-85BC663A0CFA}" destId="{E97AA0B2-B1E3-4130-85EC-B728BE9F30D3}" srcOrd="4" destOrd="0" presId="urn:microsoft.com/office/officeart/2005/8/layout/gear1"/>
    <dgm:cxn modelId="{53A662D6-F51B-4EC7-A4FD-4EE32A9A3185}" type="presParOf" srcId="{42B18DC3-51E3-48E6-BDC6-85BC663A0CFA}" destId="{A7D87114-EB45-47FC-9B22-07A0068C4A08}" srcOrd="5" destOrd="0" presId="urn:microsoft.com/office/officeart/2005/8/layout/gear1"/>
    <dgm:cxn modelId="{A4C47B3B-A2F8-4168-A575-E6D5C990996F}" type="presParOf" srcId="{42B18DC3-51E3-48E6-BDC6-85BC663A0CFA}" destId="{D4FCC620-75EB-4892-B7F6-961092AF5C9A}" srcOrd="6" destOrd="0" presId="urn:microsoft.com/office/officeart/2005/8/layout/gear1"/>
    <dgm:cxn modelId="{D0B78744-86B2-4A4F-8D11-23A0409DF8AE}" type="presParOf" srcId="{42B18DC3-51E3-48E6-BDC6-85BC663A0CFA}" destId="{45E8246E-FD01-4CD7-9829-FBFC9B47E0E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50FD5-0193-4DF6-8B76-E3EDA01EAA0B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CF73D647-5696-4BA3-8E80-429E494C3201}">
      <dgm:prSet phldrT="[Text]"/>
      <dgm:spPr/>
      <dgm:t>
        <a:bodyPr/>
        <a:lstStyle/>
        <a:p>
          <a:r>
            <a:rPr lang="de-DE" dirty="0" smtClean="0"/>
            <a:t>Stadt</a:t>
          </a:r>
          <a:endParaRPr lang="de-DE" dirty="0"/>
        </a:p>
      </dgm:t>
    </dgm:pt>
    <dgm:pt modelId="{3A589407-9177-41B6-89A5-1F3F02CEF107}" type="parTrans" cxnId="{A80B96FB-3BBE-4DB4-AF4A-0D674C1D78E8}">
      <dgm:prSet/>
      <dgm:spPr/>
      <dgm:t>
        <a:bodyPr/>
        <a:lstStyle/>
        <a:p>
          <a:endParaRPr lang="de-DE"/>
        </a:p>
      </dgm:t>
    </dgm:pt>
    <dgm:pt modelId="{1CA1CCE4-5A83-42E4-A1A6-FF62C4C606C7}" type="sibTrans" cxnId="{A80B96FB-3BBE-4DB4-AF4A-0D674C1D78E8}">
      <dgm:prSet/>
      <dgm:spPr/>
      <dgm:t>
        <a:bodyPr/>
        <a:lstStyle/>
        <a:p>
          <a:endParaRPr lang="de-DE"/>
        </a:p>
      </dgm:t>
    </dgm:pt>
    <dgm:pt modelId="{A90BF142-3BA9-43CA-B15E-D78C8B39EB03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 smtClean="0"/>
            <a:t>WFDO</a:t>
          </a:r>
          <a:endParaRPr lang="de-DE" dirty="0"/>
        </a:p>
      </dgm:t>
    </dgm:pt>
    <dgm:pt modelId="{8F7DC185-41A6-4ECE-BFB8-7F64C64C2D60}" type="parTrans" cxnId="{8AE002F2-45B0-4BF6-893B-6ABB8B772CB6}">
      <dgm:prSet/>
      <dgm:spPr/>
      <dgm:t>
        <a:bodyPr/>
        <a:lstStyle/>
        <a:p>
          <a:endParaRPr lang="de-DE"/>
        </a:p>
      </dgm:t>
    </dgm:pt>
    <dgm:pt modelId="{E3E30CAD-7D7E-40E0-A529-CFB04241D176}" type="sibTrans" cxnId="{8AE002F2-45B0-4BF6-893B-6ABB8B772CB6}">
      <dgm:prSet/>
      <dgm:spPr/>
      <dgm:t>
        <a:bodyPr/>
        <a:lstStyle/>
        <a:p>
          <a:endParaRPr lang="de-DE"/>
        </a:p>
      </dgm:t>
    </dgm:pt>
    <dgm:pt modelId="{42B18DC3-51E3-48E6-BDC6-85BC663A0CFA}" type="pres">
      <dgm:prSet presAssocID="{05450FD5-0193-4DF6-8B76-E3EDA01EAA0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4B1190A-17B6-4F34-934F-FA1B6FCB9246}" type="pres">
      <dgm:prSet presAssocID="{CF73D647-5696-4BA3-8E80-429E494C3201}" presName="gear1" presStyleLbl="node1" presStyleIdx="0" presStyleCnt="2" custLinFactNeighborX="22053" custLinFactNeighborY="-2347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9E460D-F26F-4D67-AD86-DBF7BDE86700}" type="pres">
      <dgm:prSet presAssocID="{CF73D647-5696-4BA3-8E80-429E494C3201}" presName="gear1srcNode" presStyleLbl="node1" presStyleIdx="0" presStyleCnt="2"/>
      <dgm:spPr/>
      <dgm:t>
        <a:bodyPr/>
        <a:lstStyle/>
        <a:p>
          <a:endParaRPr lang="de-DE"/>
        </a:p>
      </dgm:t>
    </dgm:pt>
    <dgm:pt modelId="{06D465EB-5076-4E80-BEAF-ADD21D6557D4}" type="pres">
      <dgm:prSet presAssocID="{CF73D647-5696-4BA3-8E80-429E494C3201}" presName="gear1dstNode" presStyleLbl="node1" presStyleIdx="0" presStyleCnt="2"/>
      <dgm:spPr/>
      <dgm:t>
        <a:bodyPr/>
        <a:lstStyle/>
        <a:p>
          <a:endParaRPr lang="de-DE"/>
        </a:p>
      </dgm:t>
    </dgm:pt>
    <dgm:pt modelId="{2C1F33BC-2867-47C6-9E63-34C87CFE6C68}" type="pres">
      <dgm:prSet presAssocID="{A90BF142-3BA9-43CA-B15E-D78C8B39EB03}" presName="gear2" presStyleLbl="node1" presStyleIdx="1" presStyleCnt="2" custLinFactNeighborX="32700" custLinFactNeighborY="-3751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7AA0B2-B1E3-4130-85EC-B728BE9F30D3}" type="pres">
      <dgm:prSet presAssocID="{A90BF142-3BA9-43CA-B15E-D78C8B39EB03}" presName="gear2srcNode" presStyleLbl="node1" presStyleIdx="1" presStyleCnt="2"/>
      <dgm:spPr/>
      <dgm:t>
        <a:bodyPr/>
        <a:lstStyle/>
        <a:p>
          <a:endParaRPr lang="de-DE"/>
        </a:p>
      </dgm:t>
    </dgm:pt>
    <dgm:pt modelId="{A7D87114-EB45-47FC-9B22-07A0068C4A08}" type="pres">
      <dgm:prSet presAssocID="{A90BF142-3BA9-43CA-B15E-D78C8B39EB03}" presName="gear2dstNode" presStyleLbl="node1" presStyleIdx="1" presStyleCnt="2"/>
      <dgm:spPr/>
      <dgm:t>
        <a:bodyPr/>
        <a:lstStyle/>
        <a:p>
          <a:endParaRPr lang="de-DE"/>
        </a:p>
      </dgm:t>
    </dgm:pt>
    <dgm:pt modelId="{D4FCC620-75EB-4892-B7F6-961092AF5C9A}" type="pres">
      <dgm:prSet presAssocID="{1CA1CCE4-5A83-42E4-A1A6-FF62C4C606C7}" presName="connector1" presStyleLbl="sibTrans2D1" presStyleIdx="0" presStyleCnt="2" custLinFactNeighborX="21703" custLinFactNeighborY="-20020"/>
      <dgm:spPr/>
      <dgm:t>
        <a:bodyPr/>
        <a:lstStyle/>
        <a:p>
          <a:endParaRPr lang="de-DE"/>
        </a:p>
      </dgm:t>
    </dgm:pt>
    <dgm:pt modelId="{45E8246E-FD01-4CD7-9829-FBFC9B47E0E5}" type="pres">
      <dgm:prSet presAssocID="{E3E30CAD-7D7E-40E0-A529-CFB04241D176}" presName="connector2" presStyleLbl="sibTrans2D1" presStyleIdx="1" presStyleCnt="2" custLinFactNeighborX="28521" custLinFactNeighborY="-31209"/>
      <dgm:spPr/>
      <dgm:t>
        <a:bodyPr/>
        <a:lstStyle/>
        <a:p>
          <a:endParaRPr lang="de-DE"/>
        </a:p>
      </dgm:t>
    </dgm:pt>
  </dgm:ptLst>
  <dgm:cxnLst>
    <dgm:cxn modelId="{CA0B8758-EBB6-4973-A138-7FD19A3CBF22}" type="presOf" srcId="{A90BF142-3BA9-43CA-B15E-D78C8B39EB03}" destId="{2C1F33BC-2867-47C6-9E63-34C87CFE6C68}" srcOrd="0" destOrd="0" presId="urn:microsoft.com/office/officeart/2005/8/layout/gear1"/>
    <dgm:cxn modelId="{E73B187A-FE84-428E-B7F3-117DB6A4EE53}" type="presOf" srcId="{CF73D647-5696-4BA3-8E80-429E494C3201}" destId="{14B1190A-17B6-4F34-934F-FA1B6FCB9246}" srcOrd="0" destOrd="0" presId="urn:microsoft.com/office/officeart/2005/8/layout/gear1"/>
    <dgm:cxn modelId="{51990768-BF25-4CA0-B9FA-2826BA31D4D2}" type="presOf" srcId="{1CA1CCE4-5A83-42E4-A1A6-FF62C4C606C7}" destId="{D4FCC620-75EB-4892-B7F6-961092AF5C9A}" srcOrd="0" destOrd="0" presId="urn:microsoft.com/office/officeart/2005/8/layout/gear1"/>
    <dgm:cxn modelId="{E0376CFD-E2B2-46AD-AD69-08B09CA77992}" type="presOf" srcId="{A90BF142-3BA9-43CA-B15E-D78C8B39EB03}" destId="{A7D87114-EB45-47FC-9B22-07A0068C4A08}" srcOrd="2" destOrd="0" presId="urn:microsoft.com/office/officeart/2005/8/layout/gear1"/>
    <dgm:cxn modelId="{7D40E6BF-9752-4F37-9D8B-F0BC08D603AD}" type="presOf" srcId="{CF73D647-5696-4BA3-8E80-429E494C3201}" destId="{06D465EB-5076-4E80-BEAF-ADD21D6557D4}" srcOrd="2" destOrd="0" presId="urn:microsoft.com/office/officeart/2005/8/layout/gear1"/>
    <dgm:cxn modelId="{A80B96FB-3BBE-4DB4-AF4A-0D674C1D78E8}" srcId="{05450FD5-0193-4DF6-8B76-E3EDA01EAA0B}" destId="{CF73D647-5696-4BA3-8E80-429E494C3201}" srcOrd="0" destOrd="0" parTransId="{3A589407-9177-41B6-89A5-1F3F02CEF107}" sibTransId="{1CA1CCE4-5A83-42E4-A1A6-FF62C4C606C7}"/>
    <dgm:cxn modelId="{8AE002F2-45B0-4BF6-893B-6ABB8B772CB6}" srcId="{05450FD5-0193-4DF6-8B76-E3EDA01EAA0B}" destId="{A90BF142-3BA9-43CA-B15E-D78C8B39EB03}" srcOrd="1" destOrd="0" parTransId="{8F7DC185-41A6-4ECE-BFB8-7F64C64C2D60}" sibTransId="{E3E30CAD-7D7E-40E0-A529-CFB04241D176}"/>
    <dgm:cxn modelId="{DC05570B-AA47-4FC3-9E0E-CBF8107F9F21}" type="presOf" srcId="{A90BF142-3BA9-43CA-B15E-D78C8B39EB03}" destId="{E97AA0B2-B1E3-4130-85EC-B728BE9F30D3}" srcOrd="1" destOrd="0" presId="urn:microsoft.com/office/officeart/2005/8/layout/gear1"/>
    <dgm:cxn modelId="{37C46617-DCFF-4014-B135-861ED8D0D5E7}" type="presOf" srcId="{E3E30CAD-7D7E-40E0-A529-CFB04241D176}" destId="{45E8246E-FD01-4CD7-9829-FBFC9B47E0E5}" srcOrd="0" destOrd="0" presId="urn:microsoft.com/office/officeart/2005/8/layout/gear1"/>
    <dgm:cxn modelId="{C957C765-F1FD-44B6-82EB-E5E167C41D04}" type="presOf" srcId="{CF73D647-5696-4BA3-8E80-429E494C3201}" destId="{179E460D-F26F-4D67-AD86-DBF7BDE86700}" srcOrd="1" destOrd="0" presId="urn:microsoft.com/office/officeart/2005/8/layout/gear1"/>
    <dgm:cxn modelId="{3FCC7F44-D201-495F-83AB-BE415EFDB156}" type="presOf" srcId="{05450FD5-0193-4DF6-8B76-E3EDA01EAA0B}" destId="{42B18DC3-51E3-48E6-BDC6-85BC663A0CFA}" srcOrd="0" destOrd="0" presId="urn:microsoft.com/office/officeart/2005/8/layout/gear1"/>
    <dgm:cxn modelId="{477FCD48-3178-49AC-B8E6-F3C526DEBA22}" type="presParOf" srcId="{42B18DC3-51E3-48E6-BDC6-85BC663A0CFA}" destId="{14B1190A-17B6-4F34-934F-FA1B6FCB9246}" srcOrd="0" destOrd="0" presId="urn:microsoft.com/office/officeart/2005/8/layout/gear1"/>
    <dgm:cxn modelId="{4F84CC42-B110-4438-868B-E3BE0FF59D65}" type="presParOf" srcId="{42B18DC3-51E3-48E6-BDC6-85BC663A0CFA}" destId="{179E460D-F26F-4D67-AD86-DBF7BDE86700}" srcOrd="1" destOrd="0" presId="urn:microsoft.com/office/officeart/2005/8/layout/gear1"/>
    <dgm:cxn modelId="{1628D89B-97DA-44A4-B719-0A4E3C1D51A6}" type="presParOf" srcId="{42B18DC3-51E3-48E6-BDC6-85BC663A0CFA}" destId="{06D465EB-5076-4E80-BEAF-ADD21D6557D4}" srcOrd="2" destOrd="0" presId="urn:microsoft.com/office/officeart/2005/8/layout/gear1"/>
    <dgm:cxn modelId="{E9BD34EF-BFB8-4B5B-9233-CDA41E0A466C}" type="presParOf" srcId="{42B18DC3-51E3-48E6-BDC6-85BC663A0CFA}" destId="{2C1F33BC-2867-47C6-9E63-34C87CFE6C68}" srcOrd="3" destOrd="0" presId="urn:microsoft.com/office/officeart/2005/8/layout/gear1"/>
    <dgm:cxn modelId="{6D3C77E3-B350-4586-BBD3-2B1F76020812}" type="presParOf" srcId="{42B18DC3-51E3-48E6-BDC6-85BC663A0CFA}" destId="{E97AA0B2-B1E3-4130-85EC-B728BE9F30D3}" srcOrd="4" destOrd="0" presId="urn:microsoft.com/office/officeart/2005/8/layout/gear1"/>
    <dgm:cxn modelId="{BDAF1FF1-7962-4453-8436-3CF4EB575534}" type="presParOf" srcId="{42B18DC3-51E3-48E6-BDC6-85BC663A0CFA}" destId="{A7D87114-EB45-47FC-9B22-07A0068C4A08}" srcOrd="5" destOrd="0" presId="urn:microsoft.com/office/officeart/2005/8/layout/gear1"/>
    <dgm:cxn modelId="{323419BA-F721-4C3E-A73B-CF3757B31571}" type="presParOf" srcId="{42B18DC3-51E3-48E6-BDC6-85BC663A0CFA}" destId="{D4FCC620-75EB-4892-B7F6-961092AF5C9A}" srcOrd="6" destOrd="0" presId="urn:microsoft.com/office/officeart/2005/8/layout/gear1"/>
    <dgm:cxn modelId="{9CF02191-796B-4EAC-A522-9F78A1A5A377}" type="presParOf" srcId="{42B18DC3-51E3-48E6-BDC6-85BC663A0CFA}" destId="{45E8246E-FD01-4CD7-9829-FBFC9B47E0E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450FD5-0193-4DF6-8B76-E3EDA01EAA0B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CF73D647-5696-4BA3-8E80-429E494C3201}">
      <dgm:prSet phldrT="[Text]"/>
      <dgm:spPr/>
      <dgm:t>
        <a:bodyPr/>
        <a:lstStyle/>
        <a:p>
          <a:r>
            <a:rPr lang="de-DE" dirty="0" smtClean="0"/>
            <a:t>Stadt</a:t>
          </a:r>
          <a:endParaRPr lang="de-DE" dirty="0"/>
        </a:p>
      </dgm:t>
    </dgm:pt>
    <dgm:pt modelId="{3A589407-9177-41B6-89A5-1F3F02CEF107}" type="parTrans" cxnId="{A80B96FB-3BBE-4DB4-AF4A-0D674C1D78E8}">
      <dgm:prSet/>
      <dgm:spPr/>
      <dgm:t>
        <a:bodyPr/>
        <a:lstStyle/>
        <a:p>
          <a:endParaRPr lang="de-DE"/>
        </a:p>
      </dgm:t>
    </dgm:pt>
    <dgm:pt modelId="{1CA1CCE4-5A83-42E4-A1A6-FF62C4C606C7}" type="sibTrans" cxnId="{A80B96FB-3BBE-4DB4-AF4A-0D674C1D78E8}">
      <dgm:prSet/>
      <dgm:spPr/>
      <dgm:t>
        <a:bodyPr/>
        <a:lstStyle/>
        <a:p>
          <a:endParaRPr lang="de-DE"/>
        </a:p>
      </dgm:t>
    </dgm:pt>
    <dgm:pt modelId="{42B18DC3-51E3-48E6-BDC6-85BC663A0CFA}" type="pres">
      <dgm:prSet presAssocID="{05450FD5-0193-4DF6-8B76-E3EDA01EAA0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4B1190A-17B6-4F34-934F-FA1B6FCB9246}" type="pres">
      <dgm:prSet presAssocID="{CF73D647-5696-4BA3-8E80-429E494C3201}" presName="gear1" presStyleLbl="node1" presStyleIdx="0" presStyleCnt="1" custLinFactNeighborX="22053" custLinFactNeighborY="-2347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9E460D-F26F-4D67-AD86-DBF7BDE86700}" type="pres">
      <dgm:prSet presAssocID="{CF73D647-5696-4BA3-8E80-429E494C3201}" presName="gear1srcNode" presStyleLbl="node1" presStyleIdx="0" presStyleCnt="1"/>
      <dgm:spPr/>
      <dgm:t>
        <a:bodyPr/>
        <a:lstStyle/>
        <a:p>
          <a:endParaRPr lang="de-DE"/>
        </a:p>
      </dgm:t>
    </dgm:pt>
    <dgm:pt modelId="{06D465EB-5076-4E80-BEAF-ADD21D6557D4}" type="pres">
      <dgm:prSet presAssocID="{CF73D647-5696-4BA3-8E80-429E494C3201}" presName="gear1dstNode" presStyleLbl="node1" presStyleIdx="0" presStyleCnt="1"/>
      <dgm:spPr/>
      <dgm:t>
        <a:bodyPr/>
        <a:lstStyle/>
        <a:p>
          <a:endParaRPr lang="de-DE"/>
        </a:p>
      </dgm:t>
    </dgm:pt>
    <dgm:pt modelId="{D4FCC620-75EB-4892-B7F6-961092AF5C9A}" type="pres">
      <dgm:prSet presAssocID="{1CA1CCE4-5A83-42E4-A1A6-FF62C4C606C7}" presName="connector1" presStyleLbl="sibTrans2D1" presStyleIdx="0" presStyleCnt="1" custLinFactNeighborX="21703" custLinFactNeighborY="-20020"/>
      <dgm:spPr/>
      <dgm:t>
        <a:bodyPr/>
        <a:lstStyle/>
        <a:p>
          <a:endParaRPr lang="de-DE"/>
        </a:p>
      </dgm:t>
    </dgm:pt>
  </dgm:ptLst>
  <dgm:cxnLst>
    <dgm:cxn modelId="{75F2BF00-3B3C-46FF-B853-B07A2819D18F}" type="presOf" srcId="{CF73D647-5696-4BA3-8E80-429E494C3201}" destId="{06D465EB-5076-4E80-BEAF-ADD21D6557D4}" srcOrd="2" destOrd="0" presId="urn:microsoft.com/office/officeart/2005/8/layout/gear1"/>
    <dgm:cxn modelId="{0D561ADF-40F2-40B7-AAA8-471B20B9A740}" type="presOf" srcId="{05450FD5-0193-4DF6-8B76-E3EDA01EAA0B}" destId="{42B18DC3-51E3-48E6-BDC6-85BC663A0CFA}" srcOrd="0" destOrd="0" presId="urn:microsoft.com/office/officeart/2005/8/layout/gear1"/>
    <dgm:cxn modelId="{3FB0C758-9189-4B38-BD81-24FD235D926B}" type="presOf" srcId="{CF73D647-5696-4BA3-8E80-429E494C3201}" destId="{14B1190A-17B6-4F34-934F-FA1B6FCB9246}" srcOrd="0" destOrd="0" presId="urn:microsoft.com/office/officeart/2005/8/layout/gear1"/>
    <dgm:cxn modelId="{A80B96FB-3BBE-4DB4-AF4A-0D674C1D78E8}" srcId="{05450FD5-0193-4DF6-8B76-E3EDA01EAA0B}" destId="{CF73D647-5696-4BA3-8E80-429E494C3201}" srcOrd="0" destOrd="0" parTransId="{3A589407-9177-41B6-89A5-1F3F02CEF107}" sibTransId="{1CA1CCE4-5A83-42E4-A1A6-FF62C4C606C7}"/>
    <dgm:cxn modelId="{D4C8668D-E206-4193-BE50-C115462F40EE}" type="presOf" srcId="{1CA1CCE4-5A83-42E4-A1A6-FF62C4C606C7}" destId="{D4FCC620-75EB-4892-B7F6-961092AF5C9A}" srcOrd="0" destOrd="0" presId="urn:microsoft.com/office/officeart/2005/8/layout/gear1"/>
    <dgm:cxn modelId="{CAC19249-2213-43D0-BE42-B69461A70ACD}" type="presOf" srcId="{CF73D647-5696-4BA3-8E80-429E494C3201}" destId="{179E460D-F26F-4D67-AD86-DBF7BDE86700}" srcOrd="1" destOrd="0" presId="urn:microsoft.com/office/officeart/2005/8/layout/gear1"/>
    <dgm:cxn modelId="{0B8487EB-9EC7-4607-A831-B4DC2C24FB88}" type="presParOf" srcId="{42B18DC3-51E3-48E6-BDC6-85BC663A0CFA}" destId="{14B1190A-17B6-4F34-934F-FA1B6FCB9246}" srcOrd="0" destOrd="0" presId="urn:microsoft.com/office/officeart/2005/8/layout/gear1"/>
    <dgm:cxn modelId="{24234B70-B46A-48A4-98AA-95F475907969}" type="presParOf" srcId="{42B18DC3-51E3-48E6-BDC6-85BC663A0CFA}" destId="{179E460D-F26F-4D67-AD86-DBF7BDE86700}" srcOrd="1" destOrd="0" presId="urn:microsoft.com/office/officeart/2005/8/layout/gear1"/>
    <dgm:cxn modelId="{52F489E3-177D-410F-8E27-9D41CEDB4BB7}" type="presParOf" srcId="{42B18DC3-51E3-48E6-BDC6-85BC663A0CFA}" destId="{06D465EB-5076-4E80-BEAF-ADD21D6557D4}" srcOrd="2" destOrd="0" presId="urn:microsoft.com/office/officeart/2005/8/layout/gear1"/>
    <dgm:cxn modelId="{FD59E616-D284-4DE7-8178-9C6CC22C61FC}" type="presParOf" srcId="{42B18DC3-51E3-48E6-BDC6-85BC663A0CFA}" destId="{D4FCC620-75EB-4892-B7F6-961092AF5C9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1190A-17B6-4F34-934F-FA1B6FCB9246}">
      <dsp:nvSpPr>
        <dsp:cNvPr id="0" name=""/>
        <dsp:cNvSpPr/>
      </dsp:nvSpPr>
      <dsp:spPr>
        <a:xfrm>
          <a:off x="3930502" y="1470428"/>
          <a:ext cx="2520352" cy="2520352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Stadt</a:t>
          </a:r>
          <a:endParaRPr lang="de-DE" sz="2800" kern="1200" dirty="0"/>
        </a:p>
      </dsp:txBody>
      <dsp:txXfrm>
        <a:off x="4437205" y="2060808"/>
        <a:ext cx="1506946" cy="1295513"/>
      </dsp:txXfrm>
    </dsp:sp>
    <dsp:sp modelId="{932BFD85-BF53-4738-B39C-D8E963A551D0}">
      <dsp:nvSpPr>
        <dsp:cNvPr id="0" name=""/>
        <dsp:cNvSpPr/>
      </dsp:nvSpPr>
      <dsp:spPr>
        <a:xfrm>
          <a:off x="1093705" y="1474195"/>
          <a:ext cx="2745002" cy="240901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Unter-nehmen</a:t>
          </a:r>
          <a:endParaRPr lang="de-DE" sz="2800" kern="1200" dirty="0"/>
        </a:p>
      </dsp:txBody>
      <dsp:txXfrm>
        <a:off x="1749022" y="2084338"/>
        <a:ext cx="1434368" cy="1188731"/>
      </dsp:txXfrm>
    </dsp:sp>
    <dsp:sp modelId="{02B05EFA-9878-4F1F-A609-2AD605573E8C}">
      <dsp:nvSpPr>
        <dsp:cNvPr id="0" name=""/>
        <dsp:cNvSpPr/>
      </dsp:nvSpPr>
      <dsp:spPr>
        <a:xfrm rot="20700000">
          <a:off x="2979787" y="336275"/>
          <a:ext cx="1795949" cy="1795949"/>
        </a:xfrm>
        <a:prstGeom prst="gear6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WFDO</a:t>
          </a:r>
          <a:endParaRPr lang="de-DE" sz="2800" kern="1200" dirty="0"/>
        </a:p>
      </dsp:txBody>
      <dsp:txXfrm rot="-20700000">
        <a:off x="3373691" y="730180"/>
        <a:ext cx="1008140" cy="1008140"/>
      </dsp:txXfrm>
    </dsp:sp>
    <dsp:sp modelId="{D4FCC620-75EB-4892-B7F6-961092AF5C9A}">
      <dsp:nvSpPr>
        <dsp:cNvPr id="0" name=""/>
        <dsp:cNvSpPr/>
      </dsp:nvSpPr>
      <dsp:spPr>
        <a:xfrm>
          <a:off x="3885321" y="1033496"/>
          <a:ext cx="3226051" cy="3226051"/>
        </a:xfrm>
        <a:prstGeom prst="circularArrow">
          <a:avLst>
            <a:gd name="adj1" fmla="val 4687"/>
            <a:gd name="adj2" fmla="val 299029"/>
            <a:gd name="adj3" fmla="val 2524727"/>
            <a:gd name="adj4" fmla="val 1584295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9ECED-49B3-4653-842E-40D7367588D9}">
      <dsp:nvSpPr>
        <dsp:cNvPr id="0" name=""/>
        <dsp:cNvSpPr/>
      </dsp:nvSpPr>
      <dsp:spPr>
        <a:xfrm>
          <a:off x="821767" y="875926"/>
          <a:ext cx="2343927" cy="23439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B7ABE-25E4-43BF-ACF6-1781A8328F36}">
      <dsp:nvSpPr>
        <dsp:cNvPr id="0" name=""/>
        <dsp:cNvSpPr/>
      </dsp:nvSpPr>
      <dsp:spPr>
        <a:xfrm>
          <a:off x="2542081" y="-157015"/>
          <a:ext cx="2527226" cy="25272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1190A-17B6-4F34-934F-FA1B6FCB9246}">
      <dsp:nvSpPr>
        <dsp:cNvPr id="0" name=""/>
        <dsp:cNvSpPr/>
      </dsp:nvSpPr>
      <dsp:spPr>
        <a:xfrm>
          <a:off x="3930502" y="1012182"/>
          <a:ext cx="2520352" cy="2520352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Stadt</a:t>
          </a:r>
          <a:endParaRPr lang="de-DE" sz="2500" kern="1200" dirty="0"/>
        </a:p>
      </dsp:txBody>
      <dsp:txXfrm>
        <a:off x="4437205" y="1602562"/>
        <a:ext cx="1506946" cy="1295513"/>
      </dsp:txXfrm>
    </dsp:sp>
    <dsp:sp modelId="{2C1F33BC-2867-47C6-9E63-34C87CFE6C68}">
      <dsp:nvSpPr>
        <dsp:cNvPr id="0" name=""/>
        <dsp:cNvSpPr/>
      </dsp:nvSpPr>
      <dsp:spPr>
        <a:xfrm>
          <a:off x="2507687" y="320570"/>
          <a:ext cx="1832983" cy="1832983"/>
        </a:xfrm>
        <a:prstGeom prst="gear6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WFDO</a:t>
          </a:r>
          <a:endParaRPr lang="de-DE" sz="2500" kern="1200" dirty="0"/>
        </a:p>
      </dsp:txBody>
      <dsp:txXfrm>
        <a:off x="2969146" y="784818"/>
        <a:ext cx="910065" cy="904487"/>
      </dsp:txXfrm>
    </dsp:sp>
    <dsp:sp modelId="{D4FCC620-75EB-4892-B7F6-961092AF5C9A}">
      <dsp:nvSpPr>
        <dsp:cNvPr id="0" name=""/>
        <dsp:cNvSpPr/>
      </dsp:nvSpPr>
      <dsp:spPr>
        <a:xfrm>
          <a:off x="4174960" y="548041"/>
          <a:ext cx="3100033" cy="3100033"/>
        </a:xfrm>
        <a:prstGeom prst="circularArrow">
          <a:avLst>
            <a:gd name="adj1" fmla="val 4878"/>
            <a:gd name="adj2" fmla="val 312630"/>
            <a:gd name="adj3" fmla="val 3171334"/>
            <a:gd name="adj4" fmla="val 15182747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8246E-FD01-4CD7-9829-FBFC9B47E0E5}">
      <dsp:nvSpPr>
        <dsp:cNvPr id="0" name=""/>
        <dsp:cNvSpPr/>
      </dsp:nvSpPr>
      <dsp:spPr>
        <a:xfrm>
          <a:off x="2252195" y="-130611"/>
          <a:ext cx="2343927" cy="23439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1190A-17B6-4F34-934F-FA1B6FCB9246}">
      <dsp:nvSpPr>
        <dsp:cNvPr id="0" name=""/>
        <dsp:cNvSpPr/>
      </dsp:nvSpPr>
      <dsp:spPr>
        <a:xfrm>
          <a:off x="3930502" y="1012182"/>
          <a:ext cx="2520352" cy="2520352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Stadt</a:t>
          </a:r>
          <a:endParaRPr lang="de-DE" sz="2500" kern="1200" dirty="0"/>
        </a:p>
      </dsp:txBody>
      <dsp:txXfrm>
        <a:off x="4437205" y="1602562"/>
        <a:ext cx="1506946" cy="1295513"/>
      </dsp:txXfrm>
    </dsp:sp>
    <dsp:sp modelId="{2C1F33BC-2867-47C6-9E63-34C87CFE6C68}">
      <dsp:nvSpPr>
        <dsp:cNvPr id="0" name=""/>
        <dsp:cNvSpPr/>
      </dsp:nvSpPr>
      <dsp:spPr>
        <a:xfrm>
          <a:off x="2507687" y="320570"/>
          <a:ext cx="1832983" cy="1832983"/>
        </a:xfrm>
        <a:prstGeom prst="gear6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WFDO</a:t>
          </a:r>
          <a:endParaRPr lang="de-DE" sz="2500" kern="1200" dirty="0"/>
        </a:p>
      </dsp:txBody>
      <dsp:txXfrm>
        <a:off x="2969146" y="784818"/>
        <a:ext cx="910065" cy="904487"/>
      </dsp:txXfrm>
    </dsp:sp>
    <dsp:sp modelId="{D4FCC620-75EB-4892-B7F6-961092AF5C9A}">
      <dsp:nvSpPr>
        <dsp:cNvPr id="0" name=""/>
        <dsp:cNvSpPr/>
      </dsp:nvSpPr>
      <dsp:spPr>
        <a:xfrm>
          <a:off x="4174960" y="548041"/>
          <a:ext cx="3100033" cy="3100033"/>
        </a:xfrm>
        <a:prstGeom prst="circularArrow">
          <a:avLst>
            <a:gd name="adj1" fmla="val 4878"/>
            <a:gd name="adj2" fmla="val 312630"/>
            <a:gd name="adj3" fmla="val 3171334"/>
            <a:gd name="adj4" fmla="val 15182747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8246E-FD01-4CD7-9829-FBFC9B47E0E5}">
      <dsp:nvSpPr>
        <dsp:cNvPr id="0" name=""/>
        <dsp:cNvSpPr/>
      </dsp:nvSpPr>
      <dsp:spPr>
        <a:xfrm>
          <a:off x="2252195" y="-130611"/>
          <a:ext cx="2343927" cy="23439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1190A-17B6-4F34-934F-FA1B6FCB9246}">
      <dsp:nvSpPr>
        <dsp:cNvPr id="0" name=""/>
        <dsp:cNvSpPr/>
      </dsp:nvSpPr>
      <dsp:spPr>
        <a:xfrm>
          <a:off x="3014010" y="553936"/>
          <a:ext cx="2520352" cy="2520352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100" kern="1200" dirty="0" smtClean="0"/>
            <a:t>Stadt</a:t>
          </a:r>
          <a:endParaRPr lang="de-DE" sz="5100" kern="1200" dirty="0"/>
        </a:p>
      </dsp:txBody>
      <dsp:txXfrm>
        <a:off x="3520713" y="1144316"/>
        <a:ext cx="1506946" cy="1295513"/>
      </dsp:txXfrm>
    </dsp:sp>
    <dsp:sp modelId="{D4FCC620-75EB-4892-B7F6-961092AF5C9A}">
      <dsp:nvSpPr>
        <dsp:cNvPr id="0" name=""/>
        <dsp:cNvSpPr/>
      </dsp:nvSpPr>
      <dsp:spPr>
        <a:xfrm>
          <a:off x="3258469" y="89795"/>
          <a:ext cx="3100033" cy="3100033"/>
        </a:xfrm>
        <a:prstGeom prst="circularArrow">
          <a:avLst>
            <a:gd name="adj1" fmla="val 4878"/>
            <a:gd name="adj2" fmla="val 312630"/>
            <a:gd name="adj3" fmla="val 3171334"/>
            <a:gd name="adj4" fmla="val 15182747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9313B0-E6D9-4622-A7F8-A96F60C0A4EC}" type="datetimeFigureOut">
              <a:rPr lang="de-DE"/>
              <a:pPr>
                <a:defRPr/>
              </a:pPr>
              <a:t>14.11.2017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E5A8AA-2FC9-438A-90A1-D98CB2069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90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825CCE-E0D3-4558-8E1A-6C2E9CEC30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90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D0044-ABCC-4CBE-9671-DAE9AE041E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39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1988" y="365125"/>
            <a:ext cx="2127250" cy="517048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30938" cy="5170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38E96-9995-42CA-B343-FD57848929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23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4AA42-874D-49E9-BFCD-DABCC59E31D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F5279-89C6-4302-8D94-371A335ED1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20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3562FD-6C04-41B8-81AA-72991E4CCA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10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2338388"/>
            <a:ext cx="1363663" cy="2565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414588" y="2338388"/>
            <a:ext cx="1363662" cy="2565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0B975-9697-46C8-9A06-FA7B4DA5FF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1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57105-9B10-4AE5-ABFF-529B9A43A2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19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F2D9B-F8C4-477F-B5E9-1CBBB20313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94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BC0633-1540-457B-B1A9-3594AB671D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26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68CFD-45CB-4441-8313-63B1915F2D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8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5D323D-67B7-472A-97C4-794CA7B63C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9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4F85E-4DAA-4727-9B9D-726D27AD64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596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7C439-A482-4772-91E2-9917742013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39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010275" y="0"/>
            <a:ext cx="1798638" cy="4903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246687" cy="49037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79F1C-5231-4E5F-91AD-F36654FF15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1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84F50-F8E2-4C92-8F5B-4A805FBB2E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537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A21C6E-DE1A-4A74-B019-964C02FD7A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56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5D1DD-C7FC-413C-BAC6-9C8775C4B7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247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EDBA5-714A-4D0F-B86A-138EB2EAAD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930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2C639-DC1C-4ADD-80F8-CE5258B319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08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E73345-F1B2-4104-8D83-807CDAF946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34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B1CA9-AF6C-40F2-A0C7-CBCE7BD7A7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38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0B249F-76A5-45FE-9262-CD3946C971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20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6261A-BE99-44AA-9F49-686CCACDFA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90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014F11-D747-4B08-BE1D-8BB82F4862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474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03C39E-C4C0-4535-B2CE-469788720C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782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66B8B-CFA2-4B11-947C-CC1AF116D4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097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FFBBD-9BA1-4D4D-AE19-24DEA3B2A1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368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691A6-DDB3-4FBC-956E-7DC291413D6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60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FAE96-9786-4644-AD41-B435ABDF44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14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2338388"/>
            <a:ext cx="3378200" cy="218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29125" y="2338388"/>
            <a:ext cx="3379788" cy="218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160B4-FCA5-4875-B1FA-537B40702B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163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680E3-7095-42FC-9514-326181242B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851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2518C6-E798-4EFA-80D3-4798B9FE6D6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81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375" y="2878138"/>
            <a:ext cx="2801938" cy="2657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35713" y="2878138"/>
            <a:ext cx="2803525" cy="2657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CAF438-9EFF-4495-BDD9-67410B7126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936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D83755-F770-4217-A34B-72E4EC339A4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42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AAC28-BE90-41B3-8A86-8CD043F41C1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55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394AA-5E76-48A8-A46C-B721283FE0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659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263E76-92DE-4D2E-B529-0993164A59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27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010275" y="0"/>
            <a:ext cx="1798638" cy="452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246687" cy="45227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208EC-2143-444A-8FCC-49D46B3F57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26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6" name="Picture 7" descr="logio-stadt-dortmund-wirtschaftsfoerderung-grau-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92838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900000" y="1080000"/>
            <a:ext cx="2340000" cy="3240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2664000" y="2880000"/>
            <a:ext cx="6480000" cy="2684765"/>
          </a:xfrm>
          <a:solidFill>
            <a:schemeClr val="accent1">
              <a:alpha val="80000"/>
            </a:schemeClr>
          </a:solidFill>
        </p:spPr>
        <p:txBody>
          <a:bodyPr lIns="288000" rIns="540000"/>
          <a:lstStyle>
            <a:lvl1pPr>
              <a:lnSpc>
                <a:spcPts val="3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 defTabSz="36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</a:defRPr>
            </a:lvl2pPr>
            <a:lvl3pPr>
              <a:spcBef>
                <a:spcPts val="12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3pPr>
            <a:lvl4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528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07999" y="107999"/>
            <a:ext cx="8928000" cy="4932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76000" y="2484000"/>
            <a:ext cx="6480000" cy="3723511"/>
          </a:xfrm>
          <a:solidFill>
            <a:schemeClr val="accent1">
              <a:alpha val="80000"/>
            </a:schemeClr>
          </a:solidFill>
        </p:spPr>
        <p:txBody>
          <a:bodyPr lIns="288000"/>
          <a:lstStyle>
            <a:lvl1pPr defTabSz="36000">
              <a:lnSpc>
                <a:spcPts val="4700"/>
              </a:lnSpc>
              <a:spcBef>
                <a:spcPts val="0"/>
              </a:spcBef>
              <a:spcAft>
                <a:spcPts val="4000"/>
              </a:spcAft>
              <a:tabLst>
                <a:tab pos="36000" algn="l"/>
              </a:tabLst>
              <a:defRPr sz="4500" b="1">
                <a:solidFill>
                  <a:schemeClr val="bg1"/>
                </a:solidFill>
              </a:defRPr>
            </a:lvl1pPr>
            <a:lvl2pPr defTabSz="36000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  <a:cs typeface="Simplified Arabic Fixed" panose="02070309020205020404" pitchFamily="49" charset="-78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9"/>
          <p:cNvSpPr>
            <a:spLocks noGrp="1"/>
          </p:cNvSpPr>
          <p:nvPr userDrawn="1">
            <p:ph type="ftr" sz="quarter" idx="15"/>
          </p:nvPr>
        </p:nvSpPr>
        <p:spPr>
          <a:xfrm>
            <a:off x="900113" y="6389688"/>
            <a:ext cx="4773612" cy="2778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</p:spTree>
    <p:extLst>
      <p:ext uri="{BB962C8B-B14F-4D97-AF65-F5344CB8AC3E}">
        <p14:creationId xmlns:p14="http://schemas.microsoft.com/office/powerpoint/2010/main" val="19326805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Kast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5" name="Picture 9" descr="logio-stadt-dortmund-wirtschaftsfoerderung-grau-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92838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07999" y="107999"/>
            <a:ext cx="8928000" cy="4932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0" y="2880000"/>
            <a:ext cx="5760000" cy="2684765"/>
          </a:xfrm>
          <a:solidFill>
            <a:schemeClr val="accent1">
              <a:alpha val="80000"/>
            </a:schemeClr>
          </a:solidFill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 defTabSz="36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</a:defRPr>
            </a:lvl2pPr>
            <a:lvl3pPr>
              <a:spcBef>
                <a:spcPts val="12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8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B314A7-B4B2-474F-BB8D-AC838308DC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93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Kasten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5" name="Picture 10" descr="logio-stadt-dortmund-wirtschaftsfoerderung-grau-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92838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07999" y="107999"/>
            <a:ext cx="8928000" cy="4932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612000" y="0"/>
            <a:ext cx="5760000" cy="2939226"/>
          </a:xfrm>
          <a:solidFill>
            <a:schemeClr val="accent1">
              <a:alpha val="80000"/>
            </a:schemeClr>
          </a:solidFill>
        </p:spPr>
        <p:txBody>
          <a:bodyPr lIns="288000" tIns="540000"/>
          <a:lstStyle>
            <a:lvl1pPr>
              <a:lnSpc>
                <a:spcPts val="3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 defTabSz="36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</a:defRPr>
            </a:lvl2pPr>
            <a:lvl3pPr>
              <a:spcBef>
                <a:spcPts val="12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8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34FB75-BD5F-49BA-B5BE-38DADEC3C4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398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Kasten ob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5" name="Picture 9" descr="logio-stadt-dortmund-wirtschaftsfoerderung-grau-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92838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07999" y="107999"/>
            <a:ext cx="8928000" cy="4932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2880000" y="0"/>
            <a:ext cx="5760000" cy="2939226"/>
          </a:xfrm>
          <a:solidFill>
            <a:schemeClr val="accent1">
              <a:alpha val="80000"/>
            </a:schemeClr>
          </a:solidFill>
        </p:spPr>
        <p:txBody>
          <a:bodyPr lIns="288000" tIns="540000"/>
          <a:lstStyle>
            <a:lvl1pPr>
              <a:lnSpc>
                <a:spcPts val="3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 defTabSz="36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</a:defRPr>
            </a:lvl2pPr>
            <a:lvl3pPr>
              <a:spcBef>
                <a:spcPts val="12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8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99BF62-12CA-4A56-AC34-B43AD85712C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65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07AC6-35AC-443F-8B9C-ED894DD4E6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369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6" name="Picture 7" descr="logio-stadt-dortmund-wirtschaftsfoerderung-grau-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92838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900000" y="1080000"/>
            <a:ext cx="2340000" cy="3240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2664000" y="2880000"/>
            <a:ext cx="6480000" cy="2684765"/>
          </a:xfrm>
          <a:solidFill>
            <a:schemeClr val="accent1">
              <a:alpha val="80000"/>
            </a:schemeClr>
          </a:solidFill>
        </p:spPr>
        <p:txBody>
          <a:bodyPr lIns="288000" rIns="540000"/>
          <a:lstStyle>
            <a:lvl1pPr>
              <a:lnSpc>
                <a:spcPts val="3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 defTabSz="36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</a:defRPr>
            </a:lvl2pPr>
            <a:lvl3pPr>
              <a:spcBef>
                <a:spcPts val="12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3pPr>
            <a:lvl4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6" name="Picture 7" descr="logio-stadt-dortmund-wirtschaftsfoerderung-grau-15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6192838"/>
            <a:ext cx="107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6000975" y="1080000"/>
            <a:ext cx="2340000" cy="3240000"/>
          </a:xfrm>
        </p:spPr>
        <p:txBody>
          <a:bodyPr lIns="0" tIns="0" rIns="0" bIns="0" rtlCol="0" anchor="t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0" y="2880000"/>
            <a:ext cx="6480000" cy="2684765"/>
          </a:xfrm>
          <a:solidFill>
            <a:schemeClr val="accent1">
              <a:alpha val="80000"/>
            </a:schemeClr>
          </a:solidFill>
        </p:spPr>
        <p:txBody>
          <a:bodyPr lIns="288000" rIns="540000"/>
          <a:lstStyle>
            <a:lvl1pPr>
              <a:lnSpc>
                <a:spcPts val="3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 defTabSz="360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tabLst>
                <a:tab pos="36000" algn="l"/>
              </a:tabLst>
              <a:defRPr sz="3600" u="heavy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kolar Latin" panose="02000603040300000004" pitchFamily="2" charset="0"/>
              </a:defRPr>
            </a:lvl2pPr>
            <a:lvl3pPr>
              <a:spcBef>
                <a:spcPts val="12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3pPr>
            <a:lvl4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 marL="288000"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36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485A5-17DA-4E00-A34E-F45733DE3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92307-57DF-49EB-85D7-C0370952C3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0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4ACC85-F6BF-4C2B-A5B7-94382DA7A27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1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D95A27-E6FD-4E86-BD9B-636A509E30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75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C06EB7-F230-49D9-A6C0-AC779E2790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263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1375" y="2878138"/>
            <a:ext cx="5757863" cy="26574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288000" rIns="540000" bIns="2880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3"/>
            <a:r>
              <a:rPr lang="de-DE" altLang="de-DE" smtClean="0"/>
              <a:t>Fünfte Ebene</a:t>
            </a:r>
            <a:endParaRPr lang="en-US" altLang="de-DE" smtClean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6198252"/>
            <a:ext cx="1041400" cy="42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5pPr>
      <a:lvl6pPr marL="4572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6pPr>
      <a:lvl7pPr marL="9144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7pPr>
      <a:lvl8pPr marL="13716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8pPr>
      <a:lvl9pPr marL="18288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9pPr>
    </p:titleStyle>
    <p:bodyStyle>
      <a:lvl1pPr algn="l" rtl="0" eaLnBrk="1" fontAlgn="base" hangingPunct="1">
        <a:lnSpc>
          <a:spcPts val="3000"/>
        </a:lnSpc>
        <a:spcBef>
          <a:spcPct val="0"/>
        </a:spcBef>
        <a:spcAft>
          <a:spcPts val="600"/>
        </a:spcAft>
        <a:defRPr sz="2500" b="1" kern="1200">
          <a:solidFill>
            <a:schemeClr val="bg1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ts val="2000"/>
        </a:lnSpc>
        <a:spcBef>
          <a:spcPct val="0"/>
        </a:spcBef>
        <a:spcAft>
          <a:spcPts val="600"/>
        </a:spcAft>
        <a:defRPr sz="3600" b="1" u="sng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algn="l" rtl="0" eaLnBrk="1" fontAlgn="base" hangingPunct="1">
        <a:lnSpc>
          <a:spcPts val="2200"/>
        </a:lnSpc>
        <a:spcBef>
          <a:spcPts val="1200"/>
        </a:spcBef>
        <a:spcAft>
          <a:spcPts val="600"/>
        </a:spcAft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7338" indent="-287338" algn="l" rtl="0" eaLnBrk="1" fontAlgn="base" hangingPunct="1">
        <a:lnSpc>
          <a:spcPts val="22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4675" indent="-287338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C2717A-888E-4EDD-8C73-4CC5508F54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28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98525" y="2338388"/>
            <a:ext cx="2879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3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3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7197725" cy="15890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540000" rIns="288000" bIns="28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6198252"/>
            <a:ext cx="1041400" cy="42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9pPr>
    </p:titleStyle>
    <p:bodyStyle>
      <a:lvl1pPr algn="l" rtl="0" fontAlgn="base">
        <a:lnSpc>
          <a:spcPts val="3000"/>
        </a:lnSpc>
        <a:spcBef>
          <a:spcPct val="0"/>
        </a:spcBef>
        <a:spcAft>
          <a:spcPts val="600"/>
        </a:spcAf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2200"/>
        </a:lnSpc>
        <a:spcBef>
          <a:spcPts val="1200"/>
        </a:spcBef>
        <a:spcAft>
          <a:spcPts val="600"/>
        </a:spcAf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rtl="0" fontAlgn="base">
        <a:lnSpc>
          <a:spcPts val="2200"/>
        </a:lnSpc>
        <a:spcBef>
          <a:spcPts val="600"/>
        </a:spcBef>
        <a:spcAft>
          <a:spcPts val="600"/>
        </a:spcAf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7338" indent="-287338" algn="l" rtl="0" fontAlgn="base">
        <a:lnSpc>
          <a:spcPts val="22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4675" indent="-287338" algn="l" rtl="0" fontAlgn="base">
        <a:lnSpc>
          <a:spcPts val="2200"/>
        </a:lnSpc>
        <a:spcBef>
          <a:spcPct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4F08EF-11C7-437D-AE29-35DDAF2C7F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6198252"/>
            <a:ext cx="1041400" cy="42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2pPr>
      <a:lvl3pPr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3pPr>
      <a:lvl4pPr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4pPr>
      <a:lvl5pPr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9pPr>
    </p:titleStyle>
    <p:bodyStyle>
      <a:lvl1pPr algn="l" rtl="0" fontAlgn="base">
        <a:lnSpc>
          <a:spcPts val="3000"/>
        </a:lnSpc>
        <a:spcBef>
          <a:spcPct val="0"/>
        </a:spcBef>
        <a:spcAft>
          <a:spcPts val="600"/>
        </a:spcAft>
        <a:defRPr sz="2500" b="1" kern="1200">
          <a:solidFill>
            <a:schemeClr val="bg1"/>
          </a:solidFill>
          <a:latin typeface="+mn-lt"/>
          <a:ea typeface="+mn-ea"/>
          <a:cs typeface="+mn-cs"/>
        </a:defRPr>
      </a:lvl1pPr>
      <a:lvl2pPr algn="l" rtl="0" fontAlgn="base">
        <a:lnSpc>
          <a:spcPts val="2000"/>
        </a:lnSpc>
        <a:spcBef>
          <a:spcPct val="0"/>
        </a:spcBef>
        <a:spcAft>
          <a:spcPts val="600"/>
        </a:spcAft>
        <a:defRPr sz="5400" b="1" u="sng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algn="l" rtl="0" fontAlgn="base">
        <a:lnSpc>
          <a:spcPts val="2200"/>
        </a:lnSpc>
        <a:spcBef>
          <a:spcPts val="1200"/>
        </a:spcBef>
        <a:spcAft>
          <a:spcPts val="600"/>
        </a:spcAft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7338" indent="-287338" algn="l" rtl="0" fontAlgn="base">
        <a:lnSpc>
          <a:spcPts val="22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4675" indent="-287338" algn="l" rtl="0" fontAlgn="base">
        <a:lnSpc>
          <a:spcPts val="2200"/>
        </a:lnSpc>
        <a:spcBef>
          <a:spcPct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7950"/>
            <a:ext cx="8928100" cy="6642100"/>
          </a:xfrm>
          <a:prstGeom prst="rect">
            <a:avLst/>
          </a:prstGeom>
          <a:solidFill>
            <a:srgbClr val="F0F0F0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152525" y="6389688"/>
            <a:ext cx="4773613" cy="2587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8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Fußzeile eingeben über Ansicht / Kopf- und Fußzeile...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00113" y="6389688"/>
            <a:ext cx="215900" cy="2587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225AA6-1F5D-431C-B328-93EBECD88F0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710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98525" y="2338388"/>
            <a:ext cx="69103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3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3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7197725" cy="15890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540000" rIns="288000" bIns="28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6198252"/>
            <a:ext cx="1041400" cy="42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Skolar Latin" pitchFamily="2" charset="0"/>
        </a:defRPr>
      </a:lvl9pPr>
    </p:titleStyle>
    <p:bodyStyle>
      <a:lvl1pPr algn="l" rtl="0" fontAlgn="base">
        <a:lnSpc>
          <a:spcPts val="3000"/>
        </a:lnSpc>
        <a:spcBef>
          <a:spcPct val="0"/>
        </a:spcBef>
        <a:spcAft>
          <a:spcPts val="600"/>
        </a:spcAf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2200"/>
        </a:lnSpc>
        <a:spcBef>
          <a:spcPts val="1200"/>
        </a:spcBef>
        <a:spcAft>
          <a:spcPts val="600"/>
        </a:spcAf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rtl="0" fontAlgn="base">
        <a:lnSpc>
          <a:spcPts val="2200"/>
        </a:lnSpc>
        <a:spcBef>
          <a:spcPts val="1200"/>
        </a:spcBef>
        <a:spcAft>
          <a:spcPts val="600"/>
        </a:spcAf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7338" indent="-287338" algn="l" rtl="0" fontAlgn="base">
        <a:lnSpc>
          <a:spcPts val="22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4675" indent="-287338" algn="l" rtl="0" fontAlgn="base">
        <a:lnSpc>
          <a:spcPts val="2200"/>
        </a:lnSpc>
        <a:spcBef>
          <a:spcPct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2878138"/>
            <a:ext cx="6478588" cy="26574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288000" rIns="288000" bIns="2880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3"/>
            <a:r>
              <a:rPr lang="de-DE" altLang="de-DE" smtClean="0"/>
              <a:t>Fünfte Ebene</a:t>
            </a:r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4431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u="heavy" kern="1200">
          <a:solidFill>
            <a:schemeClr val="tx1"/>
          </a:solidFill>
          <a:uFill>
            <a:solidFill>
              <a:schemeClr val="tx1"/>
            </a:solidFill>
          </a:uFill>
          <a:latin typeface="Skolar Latin" panose="02000603040300000004" pitchFamily="2" charset="0"/>
          <a:ea typeface="+mj-ea"/>
          <a:cs typeface="+mj-cs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5pPr>
      <a:lvl6pPr marL="4572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6pPr>
      <a:lvl7pPr marL="9144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7pPr>
      <a:lvl8pPr marL="13716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8pPr>
      <a:lvl9pPr marL="1828800" algn="l" rtl="0" fontAlgn="base">
        <a:lnSpc>
          <a:spcPts val="3500"/>
        </a:lnSpc>
        <a:spcBef>
          <a:spcPct val="0"/>
        </a:spcBef>
        <a:spcAft>
          <a:spcPct val="0"/>
        </a:spcAft>
        <a:defRPr sz="3000" b="1" u="sng">
          <a:solidFill>
            <a:schemeClr val="tx1"/>
          </a:solidFill>
          <a:latin typeface="Skolar Latin" pitchFamily="2" charset="0"/>
        </a:defRPr>
      </a:lvl9pPr>
    </p:titleStyle>
    <p:bodyStyle>
      <a:lvl1pPr algn="l" rtl="0" eaLnBrk="0" fontAlgn="base" hangingPunct="0">
        <a:lnSpc>
          <a:spcPts val="3000"/>
        </a:lnSpc>
        <a:spcBef>
          <a:spcPct val="0"/>
        </a:spcBef>
        <a:spcAft>
          <a:spcPts val="600"/>
        </a:spcAft>
        <a:defRPr sz="2500" b="1" kern="1200">
          <a:solidFill>
            <a:schemeClr val="bg1"/>
          </a:solidFill>
          <a:latin typeface="Skolar Latin" panose="02000603040300000004" pitchFamily="2" charset="0"/>
          <a:ea typeface="+mn-ea"/>
          <a:cs typeface="+mn-cs"/>
        </a:defRPr>
      </a:lvl1pPr>
      <a:lvl2pPr algn="l" rtl="0" eaLnBrk="0" fontAlgn="base" hangingPunct="0">
        <a:lnSpc>
          <a:spcPts val="2000"/>
        </a:lnSpc>
        <a:spcBef>
          <a:spcPct val="0"/>
        </a:spcBef>
        <a:spcAft>
          <a:spcPts val="600"/>
        </a:spcAft>
        <a:defRPr sz="3600" b="1" u="sng" kern="1200">
          <a:solidFill>
            <a:schemeClr val="bg1"/>
          </a:solidFill>
          <a:latin typeface="Skolar Latin" pitchFamily="2" charset="0"/>
          <a:ea typeface="+mn-ea"/>
          <a:cs typeface="Arial" panose="020B0604020202020204" pitchFamily="34" charset="0"/>
        </a:defRPr>
      </a:lvl2pPr>
      <a:lvl3pPr algn="l" rtl="0" eaLnBrk="0" fontAlgn="base" hangingPunct="0">
        <a:lnSpc>
          <a:spcPts val="2200"/>
        </a:lnSpc>
        <a:spcBef>
          <a:spcPts val="1200"/>
        </a:spcBef>
        <a:spcAft>
          <a:spcPts val="600"/>
        </a:spcAft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7338" indent="-287338" algn="l" rtl="0" eaLnBrk="0" fontAlgn="base" hangingPunct="0">
        <a:lnSpc>
          <a:spcPts val="22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4675" indent="-287338" algn="l" rtl="0" eaLnBrk="0" fontAlgn="base" hangingPunct="0">
        <a:lnSpc>
          <a:spcPts val="2200"/>
        </a:lnSpc>
        <a:spcBef>
          <a:spcPct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" y="86328"/>
            <a:ext cx="8933636" cy="5861114"/>
          </a:xfrm>
          <a:prstGeom prst="rect">
            <a:avLst/>
          </a:prstGeom>
        </p:spPr>
      </p:pic>
      <p:sp>
        <p:nvSpPr>
          <p:cNvPr id="7" name="Fußzeilenplatzhalter 9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e-DE" altLang="de-DE" dirty="0" smtClean="0"/>
              <a:t>Thomas Westphal</a:t>
            </a:r>
            <a:endParaRPr lang="de-DE" altLang="de-DE" dirty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574675" y="3266252"/>
            <a:ext cx="6478588" cy="2902773"/>
          </a:xfrm>
        </p:spPr>
        <p:txBody>
          <a:bodyPr lIns="288000"/>
          <a:lstStyle/>
          <a:p>
            <a:pPr>
              <a:lnSpc>
                <a:spcPts val="4700"/>
              </a:lnSpc>
              <a:spcAft>
                <a:spcPts val="4000"/>
              </a:spcAft>
            </a:pPr>
            <a:r>
              <a:rPr lang="de-DE" altLang="de-DE" sz="3600" dirty="0" smtClean="0"/>
              <a:t>Wirtschaftsförderung 4.0</a:t>
            </a:r>
            <a:endParaRPr lang="de-DE" altLang="de-DE" sz="4800" dirty="0"/>
          </a:p>
          <a:p>
            <a:pPr>
              <a:lnSpc>
                <a:spcPts val="4700"/>
              </a:lnSpc>
              <a:spcAft>
                <a:spcPts val="4000"/>
              </a:spcAft>
            </a:pPr>
            <a:r>
              <a:rPr lang="de-DE" altLang="de-DE" b="0" dirty="0" smtClean="0"/>
              <a:t>Neuorganisation der Wirtschaftsförderung Dortmund</a:t>
            </a:r>
          </a:p>
        </p:txBody>
      </p:sp>
      <p:pic>
        <p:nvPicPr>
          <p:cNvPr id="57353" name="Picture 9" descr="logio-stadt-dortmund-wirtschaftsfoerderung-weiss-15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23850"/>
            <a:ext cx="1800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6516688" y="5489575"/>
            <a:ext cx="2303462" cy="9731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7356" name="Picture 12" descr="logo-heimvorteil-farbig-10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5738813"/>
            <a:ext cx="1800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10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97744" y="1887948"/>
            <a:ext cx="4980217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</a:t>
            </a:r>
            <a:r>
              <a:rPr lang="de-DE" b="1" dirty="0" err="1" smtClean="0">
                <a:solidFill>
                  <a:schemeClr val="accent3"/>
                </a:solidFill>
                <a:latin typeface="+mn-lt"/>
              </a:rPr>
              <a:t>Sales</a:t>
            </a:r>
            <a:r>
              <a:rPr lang="de-DE" b="1" dirty="0" smtClean="0">
                <a:solidFill>
                  <a:schemeClr val="accent3"/>
                </a:solidFill>
                <a:latin typeface="+mn-lt"/>
              </a:rPr>
              <a:t> und Internationalisierung</a:t>
            </a:r>
          </a:p>
          <a:p>
            <a:endParaRPr lang="de-DE" dirty="0">
              <a:solidFill>
                <a:schemeClr val="accent3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Betreuung und Akquise von Kunden im regionalen, nationalen und internationalen Kontext entlang von </a:t>
            </a:r>
            <a:r>
              <a:rPr lang="de-DE" dirty="0" smtClean="0">
                <a:solidFill>
                  <a:schemeClr val="accent3"/>
                </a:solidFill>
              </a:rPr>
              <a:t>Kundenprofilen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Welcome Agency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Internationale Netzwerke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208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11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600976" y="1934359"/>
            <a:ext cx="4165705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Gründen</a:t>
            </a:r>
          </a:p>
          <a:p>
            <a:endParaRPr lang="de-DE" dirty="0">
              <a:solidFill>
                <a:schemeClr val="accent3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3"/>
                </a:solidFill>
              </a:rPr>
              <a:t>One</a:t>
            </a:r>
            <a:r>
              <a:rPr lang="de-DE" dirty="0">
                <a:solidFill>
                  <a:schemeClr val="accent3"/>
                </a:solidFill>
              </a:rPr>
              <a:t>-</a:t>
            </a:r>
            <a:r>
              <a:rPr lang="de-DE" dirty="0" err="1">
                <a:solidFill>
                  <a:schemeClr val="accent3"/>
                </a:solidFill>
              </a:rPr>
              <a:t>Stop</a:t>
            </a:r>
            <a:r>
              <a:rPr lang="de-DE" dirty="0">
                <a:solidFill>
                  <a:schemeClr val="accent3"/>
                </a:solidFill>
              </a:rPr>
              <a:t>-Shop für </a:t>
            </a:r>
            <a:r>
              <a:rPr lang="de-DE" dirty="0" smtClean="0">
                <a:solidFill>
                  <a:schemeClr val="accent3"/>
                </a:solidFill>
              </a:rPr>
              <a:t>Gründer</a:t>
            </a:r>
            <a:endParaRPr lang="de-DE" dirty="0"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Schaffung eines Gründungsklimas in </a:t>
            </a:r>
            <a:r>
              <a:rPr lang="de-DE" dirty="0" smtClean="0">
                <a:solidFill>
                  <a:schemeClr val="accent3"/>
                </a:solidFill>
              </a:rPr>
              <a:t>Dortmund</a:t>
            </a:r>
            <a:endParaRPr lang="de-DE" dirty="0"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Vernetzung von Gründern untereinander und mit dem Standort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6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12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93710" y="1832773"/>
            <a:ext cx="4165705" cy="34163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Beschäftigungsförderung</a:t>
            </a:r>
          </a:p>
          <a:p>
            <a:endParaRPr lang="de-DE" dirty="0">
              <a:solidFill>
                <a:schemeClr val="accent3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Beratung </a:t>
            </a:r>
            <a:r>
              <a:rPr lang="de-DE" dirty="0">
                <a:solidFill>
                  <a:schemeClr val="accent3"/>
                </a:solidFill>
              </a:rPr>
              <a:t>von Unternehmen bei Veränderungen in der Arbeitswelt, </a:t>
            </a:r>
            <a:r>
              <a:rPr lang="de-DE" dirty="0" smtClean="0">
                <a:solidFill>
                  <a:schemeClr val="accent3"/>
                </a:solidFill>
              </a:rPr>
              <a:t/>
            </a:r>
            <a:br>
              <a:rPr lang="de-DE" dirty="0" smtClean="0">
                <a:solidFill>
                  <a:schemeClr val="accent3"/>
                </a:solidFill>
              </a:rPr>
            </a:br>
            <a:r>
              <a:rPr lang="de-DE" dirty="0" smtClean="0">
                <a:solidFill>
                  <a:schemeClr val="accent3"/>
                </a:solidFill>
              </a:rPr>
              <a:t>Personalentwicklung </a:t>
            </a:r>
            <a:r>
              <a:rPr lang="de-DE" dirty="0">
                <a:solidFill>
                  <a:schemeClr val="accent3"/>
                </a:solidFill>
              </a:rPr>
              <a:t>und </a:t>
            </a:r>
            <a:r>
              <a:rPr lang="de-DE" dirty="0" smtClean="0">
                <a:solidFill>
                  <a:schemeClr val="accent3"/>
                </a:solidFill>
              </a:rPr>
              <a:t>Fachkräfte-</a:t>
            </a:r>
            <a:br>
              <a:rPr lang="de-DE" dirty="0" smtClean="0">
                <a:solidFill>
                  <a:schemeClr val="accent3"/>
                </a:solidFill>
              </a:rPr>
            </a:br>
            <a:r>
              <a:rPr lang="de-DE" dirty="0" err="1" smtClean="0">
                <a:solidFill>
                  <a:schemeClr val="accent3"/>
                </a:solidFill>
              </a:rPr>
              <a:t>gewinnung</a:t>
            </a:r>
            <a:r>
              <a:rPr lang="de-DE" dirty="0" smtClean="0">
                <a:solidFill>
                  <a:schemeClr val="accent3"/>
                </a:solidFill>
              </a:rPr>
              <a:t>.</a:t>
            </a:r>
            <a:endParaRPr lang="de-DE" dirty="0"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Proaktive </a:t>
            </a:r>
            <a:r>
              <a:rPr lang="de-DE" dirty="0">
                <a:solidFill>
                  <a:schemeClr val="accent3"/>
                </a:solidFill>
              </a:rPr>
              <a:t>Mitgestaltung des Dortmunder </a:t>
            </a:r>
            <a:r>
              <a:rPr lang="de-DE" dirty="0" smtClean="0">
                <a:solidFill>
                  <a:schemeClr val="accent3"/>
                </a:solidFill>
              </a:rPr>
              <a:t>Arbeitsmarktes gemäß </a:t>
            </a:r>
            <a:r>
              <a:rPr lang="de-DE" dirty="0">
                <a:solidFill>
                  <a:schemeClr val="accent3"/>
                </a:solidFill>
              </a:rPr>
              <a:t>den Zielvorgaben der </a:t>
            </a:r>
            <a:r>
              <a:rPr lang="de-DE" dirty="0" smtClean="0">
                <a:solidFill>
                  <a:schemeClr val="accent3"/>
                </a:solidFill>
              </a:rPr>
              <a:t>Wachstums-initiative </a:t>
            </a:r>
            <a:r>
              <a:rPr lang="de-DE" dirty="0">
                <a:solidFill>
                  <a:schemeClr val="accent3"/>
                </a:solidFill>
              </a:rPr>
              <a:t>bei Jugend- und </a:t>
            </a:r>
            <a:r>
              <a:rPr lang="de-DE" dirty="0" smtClean="0">
                <a:solidFill>
                  <a:schemeClr val="accent3"/>
                </a:solidFill>
              </a:rPr>
              <a:t>Langzeit-arbeitslosigkeit </a:t>
            </a:r>
            <a:endParaRPr lang="de-DE" dirty="0">
              <a:solidFill>
                <a:schemeClr val="accent3"/>
              </a:solidFill>
            </a:endParaRP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21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13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3231387" y="976364"/>
            <a:ext cx="5207533" cy="38472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</a:t>
            </a:r>
            <a:r>
              <a:rPr lang="de-DE" b="1" dirty="0" err="1" smtClean="0">
                <a:solidFill>
                  <a:schemeClr val="accent3"/>
                </a:solidFill>
                <a:latin typeface="+mn-lt"/>
              </a:rPr>
              <a:t>Themenscouting</a:t>
            </a:r>
            <a:endParaRPr lang="de-DE" b="1" dirty="0" smtClean="0">
              <a:solidFill>
                <a:schemeClr val="accent3"/>
              </a:solidFill>
              <a:latin typeface="+mn-lt"/>
            </a:endParaRPr>
          </a:p>
          <a:p>
            <a:pPr lvl="1"/>
            <a:endParaRPr lang="de-DE" dirty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Zentrale Gewinnung </a:t>
            </a:r>
            <a:r>
              <a:rPr lang="de-DE" dirty="0">
                <a:solidFill>
                  <a:schemeClr val="accent3"/>
                </a:solidFill>
              </a:rPr>
              <a:t>von </a:t>
            </a:r>
            <a:r>
              <a:rPr lang="de-DE" dirty="0" err="1">
                <a:solidFill>
                  <a:schemeClr val="accent3"/>
                </a:solidFill>
              </a:rPr>
              <a:t>Know-How</a:t>
            </a:r>
            <a:r>
              <a:rPr lang="de-DE" dirty="0">
                <a:solidFill>
                  <a:schemeClr val="accent3"/>
                </a:solidFill>
              </a:rPr>
              <a:t> für die </a:t>
            </a:r>
            <a:r>
              <a:rPr lang="de-DE" dirty="0" smtClean="0">
                <a:solidFill>
                  <a:schemeClr val="accent3"/>
                </a:solidFill>
              </a:rPr>
              <a:t>Wirtschaftsförderung und </a:t>
            </a:r>
            <a:r>
              <a:rPr lang="de-DE" dirty="0" err="1" smtClean="0">
                <a:solidFill>
                  <a:schemeClr val="accent3"/>
                </a:solidFill>
              </a:rPr>
              <a:t>transfer</a:t>
            </a:r>
            <a:r>
              <a:rPr lang="de-DE" dirty="0" smtClean="0">
                <a:solidFill>
                  <a:schemeClr val="accent3"/>
                </a:solidFill>
              </a:rPr>
              <a:t> in alle Bereiche.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Innovationen werden immer übergreifender, daher lösen sich Branchen  </a:t>
            </a:r>
            <a:r>
              <a:rPr lang="de-DE" dirty="0">
                <a:solidFill>
                  <a:schemeClr val="accent3"/>
                </a:solidFill>
              </a:rPr>
              <a:t>immer mehr </a:t>
            </a:r>
            <a:r>
              <a:rPr lang="de-DE" dirty="0" smtClean="0">
                <a:solidFill>
                  <a:schemeClr val="accent3"/>
                </a:solidFill>
              </a:rPr>
              <a:t>auf </a:t>
            </a:r>
            <a:r>
              <a:rPr lang="de-DE" dirty="0">
                <a:solidFill>
                  <a:schemeClr val="accent3"/>
                </a:solidFill>
              </a:rPr>
              <a:t>und viele Entwicklungen </a:t>
            </a:r>
            <a:r>
              <a:rPr lang="de-DE" dirty="0" smtClean="0">
                <a:solidFill>
                  <a:schemeClr val="accent3"/>
                </a:solidFill>
              </a:rPr>
              <a:t>erfassen ganze Systeme.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Megatrends </a:t>
            </a:r>
            <a:r>
              <a:rPr lang="de-DE" dirty="0">
                <a:solidFill>
                  <a:schemeClr val="accent3"/>
                </a:solidFill>
              </a:rPr>
              <a:t>und </a:t>
            </a:r>
            <a:r>
              <a:rPr lang="de-DE" dirty="0" smtClean="0">
                <a:solidFill>
                  <a:schemeClr val="accent3"/>
                </a:solidFill>
              </a:rPr>
              <a:t>ableitende technische </a:t>
            </a:r>
            <a:r>
              <a:rPr lang="de-DE" dirty="0">
                <a:solidFill>
                  <a:schemeClr val="accent3"/>
                </a:solidFill>
              </a:rPr>
              <a:t>und </a:t>
            </a:r>
            <a:r>
              <a:rPr lang="de-DE" dirty="0" smtClean="0">
                <a:solidFill>
                  <a:schemeClr val="accent3"/>
                </a:solidFill>
              </a:rPr>
              <a:t>wirtschaftliche </a:t>
            </a:r>
            <a:r>
              <a:rPr lang="de-DE" dirty="0">
                <a:solidFill>
                  <a:schemeClr val="accent3"/>
                </a:solidFill>
              </a:rPr>
              <a:t>Entwicklungen </a:t>
            </a:r>
            <a:r>
              <a:rPr lang="de-DE" dirty="0" smtClean="0">
                <a:solidFill>
                  <a:schemeClr val="accent3"/>
                </a:solidFill>
              </a:rPr>
              <a:t>müssen beobachtet und </a:t>
            </a:r>
            <a:r>
              <a:rPr lang="de-DE" dirty="0">
                <a:solidFill>
                  <a:schemeClr val="accent3"/>
                </a:solidFill>
              </a:rPr>
              <a:t>aktiv für den Kundenservice </a:t>
            </a:r>
            <a:r>
              <a:rPr lang="de-DE" dirty="0" smtClean="0">
                <a:solidFill>
                  <a:schemeClr val="accent3"/>
                </a:solidFill>
              </a:rPr>
              <a:t>verfügbar sein.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Initiierung und Management von entsprechenden Netzwerken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smtClean="0">
                <a:solidFill>
                  <a:schemeClr val="accent3"/>
                </a:solidFill>
              </a:rPr>
              <a:t>und Plattformen.</a:t>
            </a:r>
            <a:endParaRPr lang="de-DE" dirty="0">
              <a:solidFill>
                <a:schemeClr val="accent3"/>
              </a:solidFill>
            </a:endParaRPr>
          </a:p>
          <a:p>
            <a:r>
              <a:rPr lang="de-DE" sz="1400" i="1" dirty="0" smtClean="0">
                <a:solidFill>
                  <a:schemeClr val="bg1"/>
                </a:solidFill>
              </a:rPr>
              <a:t/>
            </a:r>
            <a:br>
              <a:rPr lang="de-DE" sz="1400" i="1" dirty="0" smtClean="0">
                <a:solidFill>
                  <a:schemeClr val="bg1"/>
                </a:solidFill>
              </a:rPr>
            </a:br>
            <a:endParaRPr lang="de-DE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14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3748811" y="1180578"/>
            <a:ext cx="4680256" cy="36317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Wissensmanagement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Aufbau von professionellen Datenbanken mit Informations- </a:t>
            </a:r>
            <a:r>
              <a:rPr lang="de-DE" dirty="0">
                <a:solidFill>
                  <a:schemeClr val="bg1"/>
                </a:solidFill>
              </a:rPr>
              <a:t>und </a:t>
            </a:r>
            <a:r>
              <a:rPr lang="de-DE" dirty="0" smtClean="0">
                <a:solidFill>
                  <a:schemeClr val="bg1"/>
                </a:solidFill>
              </a:rPr>
              <a:t>Dokumentationssystemen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Umsetzung </a:t>
            </a:r>
            <a:r>
              <a:rPr lang="de-DE" dirty="0">
                <a:solidFill>
                  <a:schemeClr val="bg1"/>
                </a:solidFill>
              </a:rPr>
              <a:t>in nutzerfreundliche und moderne Lösungen für den Kundenservice </a:t>
            </a: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Digitalisierungsprozess </a:t>
            </a:r>
            <a:r>
              <a:rPr lang="de-DE" dirty="0">
                <a:solidFill>
                  <a:schemeClr val="bg1"/>
                </a:solidFill>
              </a:rPr>
              <a:t>des Wissens- und </a:t>
            </a:r>
            <a:r>
              <a:rPr lang="de-DE" dirty="0" smtClean="0">
                <a:solidFill>
                  <a:schemeClr val="bg1"/>
                </a:solidFill>
              </a:rPr>
              <a:t>Datenmanagements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Professionelle Datenanalyse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Kontinuierliche </a:t>
            </a:r>
            <a:r>
              <a:rPr lang="de-DE" dirty="0" err="1" smtClean="0">
                <a:solidFill>
                  <a:schemeClr val="bg1"/>
                </a:solidFill>
              </a:rPr>
              <a:t>Contentmanagmentpflege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Analyse der recherchierten Informationen und Aufbereitung für Wirtschaftsförderung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endParaRPr lang="de-DE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15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053867" y="1313447"/>
            <a:ext cx="4417633" cy="31393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Großprojekte</a:t>
            </a:r>
          </a:p>
          <a:p>
            <a:pPr lvl="1"/>
            <a:endParaRPr lang="de-DE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Identifikation </a:t>
            </a:r>
            <a:r>
              <a:rPr lang="de-DE" dirty="0">
                <a:solidFill>
                  <a:schemeClr val="accent3"/>
                </a:solidFill>
              </a:rPr>
              <a:t>von Großprojekten für den Standort </a:t>
            </a:r>
            <a:endParaRPr lang="de-DE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Koordinierung </a:t>
            </a:r>
            <a:r>
              <a:rPr lang="de-DE" dirty="0">
                <a:solidFill>
                  <a:schemeClr val="accent3"/>
                </a:solidFill>
              </a:rPr>
              <a:t>zwischen Investor und </a:t>
            </a:r>
            <a:r>
              <a:rPr lang="de-DE" dirty="0" smtClean="0">
                <a:solidFill>
                  <a:schemeClr val="accent3"/>
                </a:solidFill>
              </a:rPr>
              <a:t>Verwaltung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Moderation </a:t>
            </a:r>
            <a:r>
              <a:rPr lang="de-DE" dirty="0">
                <a:solidFill>
                  <a:schemeClr val="accent3"/>
                </a:solidFill>
              </a:rPr>
              <a:t>bei Abstimmungsprozessen mit Bauunternehmen und </a:t>
            </a:r>
            <a:r>
              <a:rPr lang="de-DE" dirty="0" smtClean="0">
                <a:solidFill>
                  <a:schemeClr val="accent3"/>
                </a:solidFill>
              </a:rPr>
              <a:t>Architekten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Kontakt </a:t>
            </a:r>
            <a:r>
              <a:rPr lang="de-DE" dirty="0">
                <a:solidFill>
                  <a:schemeClr val="accent3"/>
                </a:solidFill>
              </a:rPr>
              <a:t>zu Bauunternehmen und </a:t>
            </a:r>
            <a:r>
              <a:rPr lang="de-DE" dirty="0" smtClean="0">
                <a:solidFill>
                  <a:schemeClr val="accent3"/>
                </a:solidFill>
              </a:rPr>
              <a:t>Großinvestoren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16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038545" y="1710013"/>
            <a:ext cx="4417633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Standortkommunikation</a:t>
            </a:r>
          </a:p>
          <a:p>
            <a:pPr lvl="1"/>
            <a:endParaRPr lang="de-DE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Interne Kommunikation, Blog </a:t>
            </a: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Externe Kommunikation, Soziale Medien, Unternehmensportale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CI-Management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17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024143" y="1420956"/>
            <a:ext cx="4417633" cy="31393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Fördermittel</a:t>
            </a:r>
          </a:p>
          <a:p>
            <a:pPr lvl="1"/>
            <a:endParaRPr lang="de-DE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Auf </a:t>
            </a:r>
            <a:r>
              <a:rPr lang="de-DE" dirty="0">
                <a:solidFill>
                  <a:schemeClr val="accent3"/>
                </a:solidFill>
              </a:rPr>
              <a:t>unsere Kunden </a:t>
            </a:r>
            <a:r>
              <a:rPr lang="de-DE" dirty="0" smtClean="0">
                <a:solidFill>
                  <a:schemeClr val="accent3"/>
                </a:solidFill>
              </a:rPr>
              <a:t>ausgerichtete, alle Geschäftsbereiche umfassende  Förder-</a:t>
            </a:r>
            <a:r>
              <a:rPr lang="de-DE" dirty="0" err="1" smtClean="0">
                <a:solidFill>
                  <a:schemeClr val="accent3"/>
                </a:solidFill>
              </a:rPr>
              <a:t>mittelberatung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>
                <a:solidFill>
                  <a:schemeClr val="accent3"/>
                </a:solidFill>
              </a:rPr>
              <a:t>und –</a:t>
            </a:r>
            <a:r>
              <a:rPr lang="de-DE" dirty="0" err="1">
                <a:solidFill>
                  <a:schemeClr val="accent3"/>
                </a:solidFill>
              </a:rPr>
              <a:t>akquise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endParaRPr lang="de-DE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Neben </a:t>
            </a:r>
            <a:r>
              <a:rPr lang="de-DE" dirty="0">
                <a:solidFill>
                  <a:schemeClr val="accent3"/>
                </a:solidFill>
              </a:rPr>
              <a:t>der Beratung und Begleitung von Unternehmen bei Förderanträgen </a:t>
            </a:r>
            <a:r>
              <a:rPr lang="de-DE" dirty="0" smtClean="0">
                <a:solidFill>
                  <a:schemeClr val="accent3"/>
                </a:solidFill>
              </a:rPr>
              <a:t>werden </a:t>
            </a:r>
            <a:r>
              <a:rPr lang="de-DE" dirty="0" err="1" smtClean="0">
                <a:solidFill>
                  <a:schemeClr val="accent3"/>
                </a:solidFill>
              </a:rPr>
              <a:t>Fördermittelscouting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>
                <a:solidFill>
                  <a:schemeClr val="accent3"/>
                </a:solidFill>
              </a:rPr>
              <a:t>und </a:t>
            </a:r>
            <a:r>
              <a:rPr lang="de-DE" dirty="0" smtClean="0">
                <a:solidFill>
                  <a:schemeClr val="accent3"/>
                </a:solidFill>
              </a:rPr>
              <a:t>Innovations-partnerschaften </a:t>
            </a:r>
            <a:r>
              <a:rPr lang="de-DE" dirty="0">
                <a:solidFill>
                  <a:schemeClr val="accent3"/>
                </a:solidFill>
              </a:rPr>
              <a:t>mit den </a:t>
            </a:r>
            <a:r>
              <a:rPr lang="de-DE" dirty="0" smtClean="0">
                <a:solidFill>
                  <a:schemeClr val="accent3"/>
                </a:solidFill>
              </a:rPr>
              <a:t>Fördermittel-gebern essentiell </a:t>
            </a:r>
            <a:endParaRPr lang="de-DE" dirty="0">
              <a:solidFill>
                <a:schemeClr val="accent3"/>
              </a:solidFill>
            </a:endParaRPr>
          </a:p>
          <a:p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18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2063428" y="1493068"/>
            <a:ext cx="4417633" cy="258532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Kaufmännischer </a:t>
            </a:r>
            <a:r>
              <a:rPr lang="de-DE" b="1" dirty="0" smtClean="0">
                <a:solidFill>
                  <a:schemeClr val="accent3"/>
                </a:solidFill>
                <a:latin typeface="+mn-lt"/>
              </a:rPr>
              <a:t>A</a:t>
            </a:r>
            <a:r>
              <a:rPr lang="de-DE" b="1" dirty="0" smtClean="0">
                <a:solidFill>
                  <a:schemeClr val="accent3"/>
                </a:solidFill>
                <a:latin typeface="+mn-lt"/>
              </a:rPr>
              <a:t>nsprechpartner*in</a:t>
            </a:r>
            <a:r>
              <a:rPr lang="de-DE" b="1" dirty="0" smtClean="0">
                <a:solidFill>
                  <a:schemeClr val="accent3"/>
                </a:solidFill>
                <a:latin typeface="+mn-lt"/>
              </a:rPr>
              <a:t/>
            </a:r>
            <a:br>
              <a:rPr lang="de-DE" b="1" dirty="0" smtClean="0">
                <a:solidFill>
                  <a:schemeClr val="accent3"/>
                </a:solidFill>
                <a:latin typeface="+mn-lt"/>
              </a:rPr>
            </a:br>
            <a:endParaRPr lang="de-DE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Brückenkopf </a:t>
            </a:r>
            <a:r>
              <a:rPr lang="de-DE" dirty="0">
                <a:solidFill>
                  <a:schemeClr val="accent3"/>
                </a:solidFill>
              </a:rPr>
              <a:t>vom jeweiligen </a:t>
            </a:r>
            <a:r>
              <a:rPr lang="de-DE" dirty="0" smtClean="0">
                <a:solidFill>
                  <a:schemeClr val="accent3"/>
                </a:solidFill>
              </a:rPr>
              <a:t>Geschäfts-bereich </a:t>
            </a:r>
            <a:r>
              <a:rPr lang="de-DE" dirty="0">
                <a:solidFill>
                  <a:schemeClr val="accent3"/>
                </a:solidFill>
              </a:rPr>
              <a:t>zum Kaufmännischen Service </a:t>
            </a:r>
            <a:r>
              <a:rPr lang="de-DE" dirty="0" smtClean="0">
                <a:solidFill>
                  <a:schemeClr val="accent3"/>
                </a:solidFill>
              </a:rPr>
              <a:t/>
            </a:r>
            <a:br>
              <a:rPr lang="de-DE" dirty="0" smtClean="0">
                <a:solidFill>
                  <a:schemeClr val="accent3"/>
                </a:solidFill>
              </a:rPr>
            </a:b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Schnittstelle </a:t>
            </a:r>
            <a:r>
              <a:rPr lang="de-DE" smtClean="0">
                <a:solidFill>
                  <a:schemeClr val="accent3"/>
                </a:solidFill>
              </a:rPr>
              <a:t>für </a:t>
            </a:r>
            <a:r>
              <a:rPr lang="de-DE" smtClean="0">
                <a:solidFill>
                  <a:schemeClr val="accent3"/>
                </a:solidFill>
              </a:rPr>
              <a:t>Organisation, </a:t>
            </a:r>
            <a:r>
              <a:rPr lang="de-DE" dirty="0">
                <a:solidFill>
                  <a:schemeClr val="accent3"/>
                </a:solidFill>
              </a:rPr>
              <a:t>Finanzen, Beschaffungen, Vergaben usw. des jeweiligen Geschäftsbereiches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19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53602" y="1664036"/>
            <a:ext cx="5090126" cy="34163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Kaufmännischer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Die Aufgaben des Kaufmännischen Bereichs – Personal, Organisation, Finanzen und Controlling – sind </a:t>
            </a:r>
            <a:r>
              <a:rPr lang="de-DE" dirty="0" smtClean="0">
                <a:solidFill>
                  <a:schemeClr val="bg1"/>
                </a:solidFill>
              </a:rPr>
              <a:t>vorgegeben </a:t>
            </a:r>
            <a:r>
              <a:rPr lang="de-DE" dirty="0">
                <a:solidFill>
                  <a:schemeClr val="bg1"/>
                </a:solidFill>
              </a:rPr>
              <a:t>und werden auch im Kern dort erhalten bleiben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Verstärkte Serviceorientierung des </a:t>
            </a:r>
            <a:r>
              <a:rPr lang="de-DE" dirty="0">
                <a:solidFill>
                  <a:schemeClr val="bg1"/>
                </a:solidFill>
              </a:rPr>
              <a:t>Kaufmännische Bereich zum Kaufmännischen </a:t>
            </a:r>
            <a:r>
              <a:rPr lang="de-DE" dirty="0" smtClean="0">
                <a:solidFill>
                  <a:schemeClr val="bg1"/>
                </a:solidFill>
              </a:rPr>
              <a:t>Service.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Schnittstelle </a:t>
            </a:r>
            <a:r>
              <a:rPr lang="de-DE" dirty="0">
                <a:solidFill>
                  <a:schemeClr val="bg1"/>
                </a:solidFill>
              </a:rPr>
              <a:t>zwischen Kernverwaltung und </a:t>
            </a:r>
            <a:r>
              <a:rPr lang="de-DE" dirty="0" smtClean="0">
                <a:solidFill>
                  <a:schemeClr val="bg1"/>
                </a:solidFill>
              </a:rPr>
              <a:t>Wirtschaftsförderung 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CB314A7-B4B2-474F-BB8D-AC838308DC40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83201763"/>
              </p:ext>
            </p:extLst>
          </p:nvPr>
        </p:nvGraphicFramePr>
        <p:xfrm>
          <a:off x="1650749" y="817577"/>
          <a:ext cx="7207624" cy="458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94468" y="417467"/>
            <a:ext cx="6637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Wirtschaftsförderung als traditioneller Dienstleister, Scharnier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75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20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931224" y="1193573"/>
            <a:ext cx="6624383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Geschäftsführungsbüro und </a:t>
            </a:r>
          </a:p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Stabsstelle Soziale Innovation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Das Geschäftsführungsbüro unterstützt die Geschäftsführung bei der internen und externen Koordination und Kommunikation.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Die Stabsstelle  Soziale Innovation </a:t>
            </a:r>
            <a:r>
              <a:rPr lang="de-DE" dirty="0" smtClean="0">
                <a:solidFill>
                  <a:schemeClr val="bg1"/>
                </a:solidFill>
              </a:rPr>
              <a:t>entwickelt </a:t>
            </a:r>
            <a:r>
              <a:rPr lang="de-DE" dirty="0" smtClean="0">
                <a:solidFill>
                  <a:schemeClr val="bg1"/>
                </a:solidFill>
              </a:rPr>
              <a:t>das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Thema </a:t>
            </a:r>
            <a:r>
              <a:rPr lang="de-DE" dirty="0" smtClean="0">
                <a:solidFill>
                  <a:schemeClr val="bg1"/>
                </a:solidFill>
              </a:rPr>
              <a:t>Soziale Innovation insbesondere </a:t>
            </a:r>
            <a:r>
              <a:rPr lang="de-DE" dirty="0" smtClean="0">
                <a:solidFill>
                  <a:schemeClr val="bg1"/>
                </a:solidFill>
              </a:rPr>
              <a:t>weiter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21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2468880" y="1355808"/>
            <a:ext cx="4165705" cy="37240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Projekte</a:t>
            </a:r>
          </a:p>
          <a:p>
            <a:pPr algn="ctr"/>
            <a:endParaRPr lang="de-DE" b="1" dirty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endParaRPr lang="de-DE" b="1" dirty="0">
              <a:solidFill>
                <a:schemeClr val="accent3"/>
              </a:solidFill>
              <a:latin typeface="+mn-lt"/>
            </a:endParaRPr>
          </a:p>
          <a:p>
            <a:endParaRPr lang="de-DE" sz="1400" i="1" dirty="0" smtClean="0">
              <a:solidFill>
                <a:schemeClr val="bg1"/>
              </a:solidFill>
            </a:endParaRPr>
          </a:p>
          <a:p>
            <a:endParaRPr lang="de-DE" sz="1400" i="1" dirty="0" smtClean="0">
              <a:solidFill>
                <a:schemeClr val="bg1"/>
              </a:solidFill>
            </a:endParaRPr>
          </a:p>
          <a:p>
            <a:endParaRPr lang="de-DE" sz="1400" i="1" dirty="0" smtClean="0">
              <a:solidFill>
                <a:schemeClr val="bg1"/>
              </a:solidFill>
            </a:endParaRPr>
          </a:p>
          <a:p>
            <a:endParaRPr lang="de-DE" sz="1400" i="1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77165" y="1993267"/>
            <a:ext cx="3389670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Bild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 bwMode="auto">
          <a:xfrm>
            <a:off x="900113" y="1079500"/>
            <a:ext cx="23399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Rectangle 3"/>
          <p:cNvSpPr>
            <a:spLocks noGrp="1"/>
          </p:cNvSpPr>
          <p:nvPr>
            <p:ph type="body" idx="4294967295"/>
          </p:nvPr>
        </p:nvSpPr>
        <p:spPr>
          <a:xfrm>
            <a:off x="2662238" y="3209921"/>
            <a:ext cx="6478587" cy="2325692"/>
          </a:xfrm>
        </p:spPr>
        <p:txBody>
          <a:bodyPr lIns="288000" rIns="540000"/>
          <a:lstStyle/>
          <a:p>
            <a:r>
              <a:rPr lang="de-DE" altLang="de-DE" dirty="0" smtClean="0"/>
              <a:t>Ihr Ansprechpartner</a:t>
            </a:r>
          </a:p>
          <a:p>
            <a:pPr lvl="1"/>
            <a:r>
              <a:rPr lang="de-DE" altLang="de-DE" dirty="0" smtClean="0"/>
              <a:t>						</a:t>
            </a:r>
          </a:p>
          <a:p>
            <a:pPr lvl="2"/>
            <a:r>
              <a:rPr lang="de-DE" altLang="de-DE" dirty="0" smtClean="0"/>
              <a:t>Thomas Westphal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6409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CB314A7-B4B2-474F-BB8D-AC838308DC4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069832883"/>
              </p:ext>
            </p:extLst>
          </p:nvPr>
        </p:nvGraphicFramePr>
        <p:xfrm>
          <a:off x="1650749" y="817577"/>
          <a:ext cx="7207624" cy="458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lipse 1"/>
          <p:cNvSpPr/>
          <p:nvPr/>
        </p:nvSpPr>
        <p:spPr>
          <a:xfrm>
            <a:off x="2487478" y="3026043"/>
            <a:ext cx="2475080" cy="222788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1790791" y="1978363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590599" y="4546901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554442" y="3836476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939316" y="4879988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139519" y="2862751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139519" y="4422788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973754" y="3770652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Unternehmen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814020" y="2942095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066441" y="2942095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4" idx="0"/>
            <a:endCxn id="14" idx="5"/>
          </p:cNvCxnSpPr>
          <p:nvPr/>
        </p:nvCxnSpPr>
        <p:spPr>
          <a:xfrm flipH="1" flipV="1">
            <a:off x="2469914" y="3332340"/>
            <a:ext cx="1255104" cy="43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0" idx="4"/>
          </p:cNvCxnSpPr>
          <p:nvPr/>
        </p:nvCxnSpPr>
        <p:spPr>
          <a:xfrm flipH="1" flipV="1">
            <a:off x="3375868" y="3319951"/>
            <a:ext cx="343725" cy="45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" idx="0"/>
            <a:endCxn id="11" idx="7"/>
          </p:cNvCxnSpPr>
          <p:nvPr/>
        </p:nvCxnSpPr>
        <p:spPr>
          <a:xfrm flipH="1">
            <a:off x="3542992" y="3770652"/>
            <a:ext cx="182026" cy="7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4" idx="0"/>
          </p:cNvCxnSpPr>
          <p:nvPr/>
        </p:nvCxnSpPr>
        <p:spPr>
          <a:xfrm>
            <a:off x="3725018" y="3770652"/>
            <a:ext cx="847570" cy="88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4" idx="0"/>
          </p:cNvCxnSpPr>
          <p:nvPr/>
        </p:nvCxnSpPr>
        <p:spPr>
          <a:xfrm flipH="1">
            <a:off x="2044704" y="3770652"/>
            <a:ext cx="1680314" cy="27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4" idx="0"/>
            <a:endCxn id="9" idx="7"/>
          </p:cNvCxnSpPr>
          <p:nvPr/>
        </p:nvCxnSpPr>
        <p:spPr>
          <a:xfrm flipH="1">
            <a:off x="2342789" y="3770652"/>
            <a:ext cx="1382229" cy="117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3" idx="5"/>
          </p:cNvCxnSpPr>
          <p:nvPr/>
        </p:nvCxnSpPr>
        <p:spPr>
          <a:xfrm flipH="1" flipV="1">
            <a:off x="2194264" y="2368608"/>
            <a:ext cx="1525329" cy="140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" idx="0"/>
            <a:endCxn id="13" idx="6"/>
          </p:cNvCxnSpPr>
          <p:nvPr/>
        </p:nvCxnSpPr>
        <p:spPr>
          <a:xfrm flipH="1" flipV="1">
            <a:off x="1286718" y="3170695"/>
            <a:ext cx="2438300" cy="59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3" idx="5"/>
            <a:endCxn id="8" idx="1"/>
          </p:cNvCxnSpPr>
          <p:nvPr/>
        </p:nvCxnSpPr>
        <p:spPr>
          <a:xfrm>
            <a:off x="1217493" y="3332340"/>
            <a:ext cx="406174" cy="57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939316" y="4293676"/>
            <a:ext cx="157817" cy="586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13" idx="5"/>
            <a:endCxn id="3" idx="3"/>
          </p:cNvCxnSpPr>
          <p:nvPr/>
        </p:nvCxnSpPr>
        <p:spPr>
          <a:xfrm flipV="1">
            <a:off x="1217493" y="2368608"/>
            <a:ext cx="642523" cy="96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" idx="4"/>
          </p:cNvCxnSpPr>
          <p:nvPr/>
        </p:nvCxnSpPr>
        <p:spPr>
          <a:xfrm flipH="1">
            <a:off x="1623667" y="2435563"/>
            <a:ext cx="403473" cy="146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4" idx="5"/>
            <a:endCxn id="8" idx="7"/>
          </p:cNvCxnSpPr>
          <p:nvPr/>
        </p:nvCxnSpPr>
        <p:spPr>
          <a:xfrm flipH="1">
            <a:off x="1957915" y="3332340"/>
            <a:ext cx="511999" cy="57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10" idx="4"/>
          </p:cNvCxnSpPr>
          <p:nvPr/>
        </p:nvCxnSpPr>
        <p:spPr>
          <a:xfrm flipV="1">
            <a:off x="2097133" y="3319951"/>
            <a:ext cx="1278735" cy="156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7" idx="2"/>
          </p:cNvCxnSpPr>
          <p:nvPr/>
        </p:nvCxnSpPr>
        <p:spPr>
          <a:xfrm flipH="1" flipV="1">
            <a:off x="3629781" y="4662207"/>
            <a:ext cx="960818" cy="11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487478" y="3026043"/>
            <a:ext cx="2475080" cy="222788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4264258" y="671466"/>
            <a:ext cx="3167179" cy="28738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3847416" y="515360"/>
            <a:ext cx="1400646" cy="24672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CB314A7-B4B2-474F-BB8D-AC838308DC4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892350971"/>
              </p:ext>
            </p:extLst>
          </p:nvPr>
        </p:nvGraphicFramePr>
        <p:xfrm>
          <a:off x="1650749" y="817577"/>
          <a:ext cx="7207624" cy="458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/>
          <p:cNvSpPr/>
          <p:nvPr/>
        </p:nvSpPr>
        <p:spPr>
          <a:xfrm>
            <a:off x="1790791" y="1978363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590599" y="4546901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554442" y="3836476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939316" y="4879988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139519" y="2862751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139519" y="4422788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973754" y="3770652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Unternehmen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814020" y="2942095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066441" y="2942095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4" idx="0"/>
            <a:endCxn id="14" idx="5"/>
          </p:cNvCxnSpPr>
          <p:nvPr/>
        </p:nvCxnSpPr>
        <p:spPr>
          <a:xfrm flipH="1" flipV="1">
            <a:off x="2469914" y="3332340"/>
            <a:ext cx="1255104" cy="43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0" idx="4"/>
          </p:cNvCxnSpPr>
          <p:nvPr/>
        </p:nvCxnSpPr>
        <p:spPr>
          <a:xfrm flipH="1" flipV="1">
            <a:off x="3375868" y="3319951"/>
            <a:ext cx="343725" cy="45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" idx="0"/>
            <a:endCxn id="11" idx="7"/>
          </p:cNvCxnSpPr>
          <p:nvPr/>
        </p:nvCxnSpPr>
        <p:spPr>
          <a:xfrm flipH="1">
            <a:off x="3542992" y="3770652"/>
            <a:ext cx="182026" cy="7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4" idx="0"/>
          </p:cNvCxnSpPr>
          <p:nvPr/>
        </p:nvCxnSpPr>
        <p:spPr>
          <a:xfrm>
            <a:off x="3725018" y="3770652"/>
            <a:ext cx="847570" cy="88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4" idx="0"/>
          </p:cNvCxnSpPr>
          <p:nvPr/>
        </p:nvCxnSpPr>
        <p:spPr>
          <a:xfrm flipH="1">
            <a:off x="2044704" y="3770652"/>
            <a:ext cx="1680314" cy="27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4" idx="0"/>
            <a:endCxn id="9" idx="7"/>
          </p:cNvCxnSpPr>
          <p:nvPr/>
        </p:nvCxnSpPr>
        <p:spPr>
          <a:xfrm flipH="1">
            <a:off x="2342789" y="3770652"/>
            <a:ext cx="1382229" cy="117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3" idx="5"/>
          </p:cNvCxnSpPr>
          <p:nvPr/>
        </p:nvCxnSpPr>
        <p:spPr>
          <a:xfrm flipH="1" flipV="1">
            <a:off x="2194264" y="2368608"/>
            <a:ext cx="1525329" cy="140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" idx="0"/>
            <a:endCxn id="13" idx="6"/>
          </p:cNvCxnSpPr>
          <p:nvPr/>
        </p:nvCxnSpPr>
        <p:spPr>
          <a:xfrm flipH="1" flipV="1">
            <a:off x="1286718" y="3170695"/>
            <a:ext cx="2438300" cy="59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3" idx="5"/>
            <a:endCxn id="8" idx="1"/>
          </p:cNvCxnSpPr>
          <p:nvPr/>
        </p:nvCxnSpPr>
        <p:spPr>
          <a:xfrm>
            <a:off x="1217493" y="3332340"/>
            <a:ext cx="406174" cy="57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939316" y="4293676"/>
            <a:ext cx="157817" cy="586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13" idx="5"/>
            <a:endCxn id="3" idx="3"/>
          </p:cNvCxnSpPr>
          <p:nvPr/>
        </p:nvCxnSpPr>
        <p:spPr>
          <a:xfrm flipV="1">
            <a:off x="1217493" y="2368608"/>
            <a:ext cx="642523" cy="96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" idx="4"/>
          </p:cNvCxnSpPr>
          <p:nvPr/>
        </p:nvCxnSpPr>
        <p:spPr>
          <a:xfrm flipH="1">
            <a:off x="1623667" y="2435563"/>
            <a:ext cx="403473" cy="146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4" idx="5"/>
            <a:endCxn id="8" idx="7"/>
          </p:cNvCxnSpPr>
          <p:nvPr/>
        </p:nvCxnSpPr>
        <p:spPr>
          <a:xfrm flipH="1">
            <a:off x="1957915" y="3332340"/>
            <a:ext cx="511999" cy="57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10" idx="4"/>
          </p:cNvCxnSpPr>
          <p:nvPr/>
        </p:nvCxnSpPr>
        <p:spPr>
          <a:xfrm flipV="1">
            <a:off x="2097133" y="3319951"/>
            <a:ext cx="1278735" cy="156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7" idx="2"/>
          </p:cNvCxnSpPr>
          <p:nvPr/>
        </p:nvCxnSpPr>
        <p:spPr>
          <a:xfrm flipH="1" flipV="1">
            <a:off x="3629781" y="4662207"/>
            <a:ext cx="960818" cy="11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972815" y="213143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2973754" y="201561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4938537" y="213143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7168145" y="213143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286718" y="495946"/>
            <a:ext cx="1750950" cy="24461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3342279" y="515360"/>
            <a:ext cx="7750" cy="22363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487478" y="3026043"/>
            <a:ext cx="2475080" cy="222788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4264258" y="671466"/>
            <a:ext cx="3167179" cy="28738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3847416" y="515360"/>
            <a:ext cx="1400646" cy="24672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CB314A7-B4B2-474F-BB8D-AC838308DC4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97525935"/>
              </p:ext>
            </p:extLst>
          </p:nvPr>
        </p:nvGraphicFramePr>
        <p:xfrm>
          <a:off x="1650749" y="817577"/>
          <a:ext cx="7207624" cy="458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/>
          <p:cNvSpPr/>
          <p:nvPr/>
        </p:nvSpPr>
        <p:spPr>
          <a:xfrm>
            <a:off x="1790791" y="1978363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590599" y="4546901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554442" y="3836476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939316" y="4879988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139519" y="2862751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139519" y="4422788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973754" y="3770652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Unternehmen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814020" y="2942095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066441" y="2942095"/>
            <a:ext cx="472698" cy="4572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4" idx="0"/>
            <a:endCxn id="14" idx="5"/>
          </p:cNvCxnSpPr>
          <p:nvPr/>
        </p:nvCxnSpPr>
        <p:spPr>
          <a:xfrm flipH="1" flipV="1">
            <a:off x="2469914" y="3332340"/>
            <a:ext cx="1255104" cy="43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0" idx="4"/>
          </p:cNvCxnSpPr>
          <p:nvPr/>
        </p:nvCxnSpPr>
        <p:spPr>
          <a:xfrm flipH="1" flipV="1">
            <a:off x="3375868" y="3319951"/>
            <a:ext cx="343725" cy="45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" idx="0"/>
            <a:endCxn id="11" idx="7"/>
          </p:cNvCxnSpPr>
          <p:nvPr/>
        </p:nvCxnSpPr>
        <p:spPr>
          <a:xfrm flipH="1">
            <a:off x="3542992" y="3770652"/>
            <a:ext cx="182026" cy="7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4" idx="0"/>
          </p:cNvCxnSpPr>
          <p:nvPr/>
        </p:nvCxnSpPr>
        <p:spPr>
          <a:xfrm>
            <a:off x="3725018" y="3770652"/>
            <a:ext cx="847570" cy="88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4" idx="0"/>
          </p:cNvCxnSpPr>
          <p:nvPr/>
        </p:nvCxnSpPr>
        <p:spPr>
          <a:xfrm flipH="1">
            <a:off x="2044704" y="3770652"/>
            <a:ext cx="1680314" cy="27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4" idx="0"/>
            <a:endCxn id="9" idx="7"/>
          </p:cNvCxnSpPr>
          <p:nvPr/>
        </p:nvCxnSpPr>
        <p:spPr>
          <a:xfrm flipH="1">
            <a:off x="2342789" y="3770652"/>
            <a:ext cx="1382229" cy="117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3" idx="5"/>
          </p:cNvCxnSpPr>
          <p:nvPr/>
        </p:nvCxnSpPr>
        <p:spPr>
          <a:xfrm flipH="1" flipV="1">
            <a:off x="2194264" y="2368608"/>
            <a:ext cx="1525329" cy="140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" idx="0"/>
            <a:endCxn id="13" idx="6"/>
          </p:cNvCxnSpPr>
          <p:nvPr/>
        </p:nvCxnSpPr>
        <p:spPr>
          <a:xfrm flipH="1" flipV="1">
            <a:off x="1286718" y="3170695"/>
            <a:ext cx="2438300" cy="59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3" idx="5"/>
            <a:endCxn id="8" idx="1"/>
          </p:cNvCxnSpPr>
          <p:nvPr/>
        </p:nvCxnSpPr>
        <p:spPr>
          <a:xfrm>
            <a:off x="1217493" y="3332340"/>
            <a:ext cx="406174" cy="57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939316" y="4293676"/>
            <a:ext cx="157817" cy="586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13" idx="5"/>
            <a:endCxn id="3" idx="3"/>
          </p:cNvCxnSpPr>
          <p:nvPr/>
        </p:nvCxnSpPr>
        <p:spPr>
          <a:xfrm flipV="1">
            <a:off x="1217493" y="2368608"/>
            <a:ext cx="642523" cy="96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" idx="4"/>
          </p:cNvCxnSpPr>
          <p:nvPr/>
        </p:nvCxnSpPr>
        <p:spPr>
          <a:xfrm flipH="1">
            <a:off x="1623667" y="2435563"/>
            <a:ext cx="403473" cy="146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4" idx="5"/>
            <a:endCxn id="8" idx="7"/>
          </p:cNvCxnSpPr>
          <p:nvPr/>
        </p:nvCxnSpPr>
        <p:spPr>
          <a:xfrm flipH="1">
            <a:off x="1957915" y="3332340"/>
            <a:ext cx="511999" cy="57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endCxn id="10" idx="4"/>
          </p:cNvCxnSpPr>
          <p:nvPr/>
        </p:nvCxnSpPr>
        <p:spPr>
          <a:xfrm flipV="1">
            <a:off x="2097133" y="3319951"/>
            <a:ext cx="1278735" cy="156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7" idx="2"/>
          </p:cNvCxnSpPr>
          <p:nvPr/>
        </p:nvCxnSpPr>
        <p:spPr>
          <a:xfrm flipH="1" flipV="1">
            <a:off x="3629781" y="4662207"/>
            <a:ext cx="960818" cy="11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972815" y="213143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2973754" y="201561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4938537" y="213143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7168145" y="213143"/>
            <a:ext cx="685800" cy="604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286718" y="495946"/>
            <a:ext cx="1750950" cy="24461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3342279" y="515360"/>
            <a:ext cx="7750" cy="22363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>
            <a:off x="428248" y="149646"/>
            <a:ext cx="7425697" cy="5638461"/>
          </a:xfrm>
          <a:custGeom>
            <a:avLst/>
            <a:gdLst>
              <a:gd name="connsiteX0" fmla="*/ 2580467 w 6827003"/>
              <a:gd name="connsiteY0" fmla="*/ 5401159 h 5401654"/>
              <a:gd name="connsiteX1" fmla="*/ 2533972 w 6827003"/>
              <a:gd name="connsiteY1" fmla="*/ 5393410 h 5401654"/>
              <a:gd name="connsiteX2" fmla="*/ 2464230 w 6827003"/>
              <a:gd name="connsiteY2" fmla="*/ 5385661 h 5401654"/>
              <a:gd name="connsiteX3" fmla="*/ 2417735 w 6827003"/>
              <a:gd name="connsiteY3" fmla="*/ 5370163 h 5401654"/>
              <a:gd name="connsiteX4" fmla="*/ 2324745 w 6827003"/>
              <a:gd name="connsiteY4" fmla="*/ 5362414 h 5401654"/>
              <a:gd name="connsiteX5" fmla="*/ 1937288 w 6827003"/>
              <a:gd name="connsiteY5" fmla="*/ 5370163 h 5401654"/>
              <a:gd name="connsiteX6" fmla="*/ 1890793 w 6827003"/>
              <a:gd name="connsiteY6" fmla="*/ 5377912 h 5401654"/>
              <a:gd name="connsiteX7" fmla="*/ 1743559 w 6827003"/>
              <a:gd name="connsiteY7" fmla="*/ 5370163 h 5401654"/>
              <a:gd name="connsiteX8" fmla="*/ 1697064 w 6827003"/>
              <a:gd name="connsiteY8" fmla="*/ 5339166 h 5401654"/>
              <a:gd name="connsiteX9" fmla="*/ 1619572 w 6827003"/>
              <a:gd name="connsiteY9" fmla="*/ 5300420 h 5401654"/>
              <a:gd name="connsiteX10" fmla="*/ 1534332 w 6827003"/>
              <a:gd name="connsiteY10" fmla="*/ 5222929 h 5401654"/>
              <a:gd name="connsiteX11" fmla="*/ 1487837 w 6827003"/>
              <a:gd name="connsiteY11" fmla="*/ 5191932 h 5401654"/>
              <a:gd name="connsiteX12" fmla="*/ 1433593 w 6827003"/>
              <a:gd name="connsiteY12" fmla="*/ 5145437 h 5401654"/>
              <a:gd name="connsiteX13" fmla="*/ 1348352 w 6827003"/>
              <a:gd name="connsiteY13" fmla="*/ 5091193 h 5401654"/>
              <a:gd name="connsiteX14" fmla="*/ 1325105 w 6827003"/>
              <a:gd name="connsiteY14" fmla="*/ 5067946 h 5401654"/>
              <a:gd name="connsiteX15" fmla="*/ 1208867 w 6827003"/>
              <a:gd name="connsiteY15" fmla="*/ 4982705 h 5401654"/>
              <a:gd name="connsiteX16" fmla="*/ 1177871 w 6827003"/>
              <a:gd name="connsiteY16" fmla="*/ 4951708 h 5401654"/>
              <a:gd name="connsiteX17" fmla="*/ 1092630 w 6827003"/>
              <a:gd name="connsiteY17" fmla="*/ 4881966 h 5401654"/>
              <a:gd name="connsiteX18" fmla="*/ 1053884 w 6827003"/>
              <a:gd name="connsiteY18" fmla="*/ 4843220 h 5401654"/>
              <a:gd name="connsiteX19" fmla="*/ 960894 w 6827003"/>
              <a:gd name="connsiteY19" fmla="*/ 4765729 h 5401654"/>
              <a:gd name="connsiteX20" fmla="*/ 929898 w 6827003"/>
              <a:gd name="connsiteY20" fmla="*/ 4742481 h 5401654"/>
              <a:gd name="connsiteX21" fmla="*/ 898901 w 6827003"/>
              <a:gd name="connsiteY21" fmla="*/ 4695986 h 5401654"/>
              <a:gd name="connsiteX22" fmla="*/ 844657 w 6827003"/>
              <a:gd name="connsiteY22" fmla="*/ 4649492 h 5401654"/>
              <a:gd name="connsiteX23" fmla="*/ 798162 w 6827003"/>
              <a:gd name="connsiteY23" fmla="*/ 4610746 h 5401654"/>
              <a:gd name="connsiteX24" fmla="*/ 751667 w 6827003"/>
              <a:gd name="connsiteY24" fmla="*/ 4564251 h 5401654"/>
              <a:gd name="connsiteX25" fmla="*/ 736169 w 6827003"/>
              <a:gd name="connsiteY25" fmla="*/ 4541003 h 5401654"/>
              <a:gd name="connsiteX26" fmla="*/ 712922 w 6827003"/>
              <a:gd name="connsiteY26" fmla="*/ 4510007 h 5401654"/>
              <a:gd name="connsiteX27" fmla="*/ 697423 w 6827003"/>
              <a:gd name="connsiteY27" fmla="*/ 4486759 h 5401654"/>
              <a:gd name="connsiteX28" fmla="*/ 650928 w 6827003"/>
              <a:gd name="connsiteY28" fmla="*/ 4448014 h 5401654"/>
              <a:gd name="connsiteX29" fmla="*/ 627681 w 6827003"/>
              <a:gd name="connsiteY29" fmla="*/ 4417017 h 5401654"/>
              <a:gd name="connsiteX30" fmla="*/ 604433 w 6827003"/>
              <a:gd name="connsiteY30" fmla="*/ 4393770 h 5401654"/>
              <a:gd name="connsiteX31" fmla="*/ 565688 w 6827003"/>
              <a:gd name="connsiteY31" fmla="*/ 4347275 h 5401654"/>
              <a:gd name="connsiteX32" fmla="*/ 542440 w 6827003"/>
              <a:gd name="connsiteY32" fmla="*/ 4331776 h 5401654"/>
              <a:gd name="connsiteX33" fmla="*/ 495945 w 6827003"/>
              <a:gd name="connsiteY33" fmla="*/ 4285281 h 5401654"/>
              <a:gd name="connsiteX34" fmla="*/ 472698 w 6827003"/>
              <a:gd name="connsiteY34" fmla="*/ 4262034 h 5401654"/>
              <a:gd name="connsiteX35" fmla="*/ 441701 w 6827003"/>
              <a:gd name="connsiteY35" fmla="*/ 4200041 h 5401654"/>
              <a:gd name="connsiteX36" fmla="*/ 426203 w 6827003"/>
              <a:gd name="connsiteY36" fmla="*/ 4176793 h 5401654"/>
              <a:gd name="connsiteX37" fmla="*/ 402955 w 6827003"/>
              <a:gd name="connsiteY37" fmla="*/ 4130298 h 5401654"/>
              <a:gd name="connsiteX38" fmla="*/ 379708 w 6827003"/>
              <a:gd name="connsiteY38" fmla="*/ 4114800 h 5401654"/>
              <a:gd name="connsiteX39" fmla="*/ 364210 w 6827003"/>
              <a:gd name="connsiteY39" fmla="*/ 4060556 h 5401654"/>
              <a:gd name="connsiteX40" fmla="*/ 348711 w 6827003"/>
              <a:gd name="connsiteY40" fmla="*/ 4029559 h 5401654"/>
              <a:gd name="connsiteX41" fmla="*/ 302216 w 6827003"/>
              <a:gd name="connsiteY41" fmla="*/ 3952068 h 5401654"/>
              <a:gd name="connsiteX42" fmla="*/ 294467 w 6827003"/>
              <a:gd name="connsiteY42" fmla="*/ 3928820 h 5401654"/>
              <a:gd name="connsiteX43" fmla="*/ 263471 w 6827003"/>
              <a:gd name="connsiteY43" fmla="*/ 3866827 h 5401654"/>
              <a:gd name="connsiteX44" fmla="*/ 247972 w 6827003"/>
              <a:gd name="connsiteY44" fmla="*/ 3835831 h 5401654"/>
              <a:gd name="connsiteX45" fmla="*/ 216976 w 6827003"/>
              <a:gd name="connsiteY45" fmla="*/ 3781586 h 5401654"/>
              <a:gd name="connsiteX46" fmla="*/ 193728 w 6827003"/>
              <a:gd name="connsiteY46" fmla="*/ 3711844 h 5401654"/>
              <a:gd name="connsiteX47" fmla="*/ 170481 w 6827003"/>
              <a:gd name="connsiteY47" fmla="*/ 3673098 h 5401654"/>
              <a:gd name="connsiteX48" fmla="*/ 131735 w 6827003"/>
              <a:gd name="connsiteY48" fmla="*/ 3533614 h 5401654"/>
              <a:gd name="connsiteX49" fmla="*/ 116237 w 6827003"/>
              <a:gd name="connsiteY49" fmla="*/ 3463871 h 5401654"/>
              <a:gd name="connsiteX50" fmla="*/ 92989 w 6827003"/>
              <a:gd name="connsiteY50" fmla="*/ 3401878 h 5401654"/>
              <a:gd name="connsiteX51" fmla="*/ 77491 w 6827003"/>
              <a:gd name="connsiteY51" fmla="*/ 3347634 h 5401654"/>
              <a:gd name="connsiteX52" fmla="*/ 69742 w 6827003"/>
              <a:gd name="connsiteY52" fmla="*/ 3316637 h 5401654"/>
              <a:gd name="connsiteX53" fmla="*/ 54244 w 6827003"/>
              <a:gd name="connsiteY53" fmla="*/ 3231397 h 5401654"/>
              <a:gd name="connsiteX54" fmla="*/ 38745 w 6827003"/>
              <a:gd name="connsiteY54" fmla="*/ 3184902 h 5401654"/>
              <a:gd name="connsiteX55" fmla="*/ 23247 w 6827003"/>
              <a:gd name="connsiteY55" fmla="*/ 2991173 h 5401654"/>
              <a:gd name="connsiteX56" fmla="*/ 15498 w 6827003"/>
              <a:gd name="connsiteY56" fmla="*/ 2936929 h 5401654"/>
              <a:gd name="connsiteX57" fmla="*/ 0 w 6827003"/>
              <a:gd name="connsiteY57" fmla="*/ 2758698 h 5401654"/>
              <a:gd name="connsiteX58" fmla="*/ 7749 w 6827003"/>
              <a:gd name="connsiteY58" fmla="*/ 2092271 h 5401654"/>
              <a:gd name="connsiteX59" fmla="*/ 15498 w 6827003"/>
              <a:gd name="connsiteY59" fmla="*/ 2022529 h 5401654"/>
              <a:gd name="connsiteX60" fmla="*/ 46494 w 6827003"/>
              <a:gd name="connsiteY60" fmla="*/ 1790054 h 5401654"/>
              <a:gd name="connsiteX61" fmla="*/ 54244 w 6827003"/>
              <a:gd name="connsiteY61" fmla="*/ 1658319 h 5401654"/>
              <a:gd name="connsiteX62" fmla="*/ 61993 w 6827003"/>
              <a:gd name="connsiteY62" fmla="*/ 1619573 h 5401654"/>
              <a:gd name="connsiteX63" fmla="*/ 69742 w 6827003"/>
              <a:gd name="connsiteY63" fmla="*/ 1549831 h 5401654"/>
              <a:gd name="connsiteX64" fmla="*/ 92989 w 6827003"/>
              <a:gd name="connsiteY64" fmla="*/ 1449092 h 5401654"/>
              <a:gd name="connsiteX65" fmla="*/ 100738 w 6827003"/>
              <a:gd name="connsiteY65" fmla="*/ 1410346 h 5401654"/>
              <a:gd name="connsiteX66" fmla="*/ 108488 w 6827003"/>
              <a:gd name="connsiteY66" fmla="*/ 1363851 h 5401654"/>
              <a:gd name="connsiteX67" fmla="*/ 116237 w 6827003"/>
              <a:gd name="connsiteY67" fmla="*/ 1332854 h 5401654"/>
              <a:gd name="connsiteX68" fmla="*/ 139484 w 6827003"/>
              <a:gd name="connsiteY68" fmla="*/ 1208868 h 5401654"/>
              <a:gd name="connsiteX69" fmla="*/ 154983 w 6827003"/>
              <a:gd name="connsiteY69" fmla="*/ 1177871 h 5401654"/>
              <a:gd name="connsiteX70" fmla="*/ 162732 w 6827003"/>
              <a:gd name="connsiteY70" fmla="*/ 1139125 h 5401654"/>
              <a:gd name="connsiteX71" fmla="*/ 170481 w 6827003"/>
              <a:gd name="connsiteY71" fmla="*/ 1092631 h 5401654"/>
              <a:gd name="connsiteX72" fmla="*/ 201477 w 6827003"/>
              <a:gd name="connsiteY72" fmla="*/ 1007390 h 5401654"/>
              <a:gd name="connsiteX73" fmla="*/ 240223 w 6827003"/>
              <a:gd name="connsiteY73" fmla="*/ 875654 h 5401654"/>
              <a:gd name="connsiteX74" fmla="*/ 255722 w 6827003"/>
              <a:gd name="connsiteY74" fmla="*/ 852407 h 5401654"/>
              <a:gd name="connsiteX75" fmla="*/ 271220 w 6827003"/>
              <a:gd name="connsiteY75" fmla="*/ 813661 h 5401654"/>
              <a:gd name="connsiteX76" fmla="*/ 302216 w 6827003"/>
              <a:gd name="connsiteY76" fmla="*/ 759417 h 5401654"/>
              <a:gd name="connsiteX77" fmla="*/ 309966 w 6827003"/>
              <a:gd name="connsiteY77" fmla="*/ 728420 h 5401654"/>
              <a:gd name="connsiteX78" fmla="*/ 348711 w 6827003"/>
              <a:gd name="connsiteY78" fmla="*/ 650929 h 5401654"/>
              <a:gd name="connsiteX79" fmla="*/ 371959 w 6827003"/>
              <a:gd name="connsiteY79" fmla="*/ 635431 h 5401654"/>
              <a:gd name="connsiteX80" fmla="*/ 387457 w 6827003"/>
              <a:gd name="connsiteY80" fmla="*/ 612183 h 5401654"/>
              <a:gd name="connsiteX81" fmla="*/ 418454 w 6827003"/>
              <a:gd name="connsiteY81" fmla="*/ 588936 h 5401654"/>
              <a:gd name="connsiteX82" fmla="*/ 441701 w 6827003"/>
              <a:gd name="connsiteY82" fmla="*/ 542441 h 5401654"/>
              <a:gd name="connsiteX83" fmla="*/ 488196 w 6827003"/>
              <a:gd name="connsiteY83" fmla="*/ 495946 h 5401654"/>
              <a:gd name="connsiteX84" fmla="*/ 519193 w 6827003"/>
              <a:gd name="connsiteY84" fmla="*/ 464949 h 5401654"/>
              <a:gd name="connsiteX85" fmla="*/ 550189 w 6827003"/>
              <a:gd name="connsiteY85" fmla="*/ 433953 h 5401654"/>
              <a:gd name="connsiteX86" fmla="*/ 573437 w 6827003"/>
              <a:gd name="connsiteY86" fmla="*/ 418454 h 5401654"/>
              <a:gd name="connsiteX87" fmla="*/ 627681 w 6827003"/>
              <a:gd name="connsiteY87" fmla="*/ 356461 h 5401654"/>
              <a:gd name="connsiteX88" fmla="*/ 681925 w 6827003"/>
              <a:gd name="connsiteY88" fmla="*/ 309966 h 5401654"/>
              <a:gd name="connsiteX89" fmla="*/ 736169 w 6827003"/>
              <a:gd name="connsiteY89" fmla="*/ 278970 h 5401654"/>
              <a:gd name="connsiteX90" fmla="*/ 767166 w 6827003"/>
              <a:gd name="connsiteY90" fmla="*/ 271220 h 5401654"/>
              <a:gd name="connsiteX91" fmla="*/ 813661 w 6827003"/>
              <a:gd name="connsiteY91" fmla="*/ 255722 h 5401654"/>
              <a:gd name="connsiteX92" fmla="*/ 891152 w 6827003"/>
              <a:gd name="connsiteY92" fmla="*/ 232475 h 5401654"/>
              <a:gd name="connsiteX93" fmla="*/ 953145 w 6827003"/>
              <a:gd name="connsiteY93" fmla="*/ 193729 h 5401654"/>
              <a:gd name="connsiteX94" fmla="*/ 984142 w 6827003"/>
              <a:gd name="connsiteY94" fmla="*/ 185980 h 5401654"/>
              <a:gd name="connsiteX95" fmla="*/ 1046135 w 6827003"/>
              <a:gd name="connsiteY95" fmla="*/ 170481 h 5401654"/>
              <a:gd name="connsiteX96" fmla="*/ 1069383 w 6827003"/>
              <a:gd name="connsiteY96" fmla="*/ 162732 h 5401654"/>
              <a:gd name="connsiteX97" fmla="*/ 1146874 w 6827003"/>
              <a:gd name="connsiteY97" fmla="*/ 147234 h 5401654"/>
              <a:gd name="connsiteX98" fmla="*/ 1185620 w 6827003"/>
              <a:gd name="connsiteY98" fmla="*/ 139485 h 5401654"/>
              <a:gd name="connsiteX99" fmla="*/ 1270861 w 6827003"/>
              <a:gd name="connsiteY99" fmla="*/ 131736 h 5401654"/>
              <a:gd name="connsiteX100" fmla="*/ 1317355 w 6827003"/>
              <a:gd name="connsiteY100" fmla="*/ 123986 h 5401654"/>
              <a:gd name="connsiteX101" fmla="*/ 1340603 w 6827003"/>
              <a:gd name="connsiteY101" fmla="*/ 116237 h 5401654"/>
              <a:gd name="connsiteX102" fmla="*/ 1418094 w 6827003"/>
              <a:gd name="connsiteY102" fmla="*/ 108488 h 5401654"/>
              <a:gd name="connsiteX103" fmla="*/ 1456840 w 6827003"/>
              <a:gd name="connsiteY103" fmla="*/ 100739 h 5401654"/>
              <a:gd name="connsiteX104" fmla="*/ 1503335 w 6827003"/>
              <a:gd name="connsiteY104" fmla="*/ 92990 h 5401654"/>
              <a:gd name="connsiteX105" fmla="*/ 1542081 w 6827003"/>
              <a:gd name="connsiteY105" fmla="*/ 85241 h 5401654"/>
              <a:gd name="connsiteX106" fmla="*/ 1604074 w 6827003"/>
              <a:gd name="connsiteY106" fmla="*/ 77492 h 5401654"/>
              <a:gd name="connsiteX107" fmla="*/ 1681566 w 6827003"/>
              <a:gd name="connsiteY107" fmla="*/ 61993 h 5401654"/>
              <a:gd name="connsiteX108" fmla="*/ 2262752 w 6827003"/>
              <a:gd name="connsiteY108" fmla="*/ 46495 h 5401654"/>
              <a:gd name="connsiteX109" fmla="*/ 2378989 w 6827003"/>
              <a:gd name="connsiteY109" fmla="*/ 38746 h 5401654"/>
              <a:gd name="connsiteX110" fmla="*/ 3797084 w 6827003"/>
              <a:gd name="connsiteY110" fmla="*/ 23247 h 5401654"/>
              <a:gd name="connsiteX111" fmla="*/ 3843579 w 6827003"/>
              <a:gd name="connsiteY111" fmla="*/ 15498 h 5401654"/>
              <a:gd name="connsiteX112" fmla="*/ 4370522 w 6827003"/>
              <a:gd name="connsiteY112" fmla="*/ 0 h 5401654"/>
              <a:gd name="connsiteX113" fmla="*/ 4734732 w 6827003"/>
              <a:gd name="connsiteY113" fmla="*/ 15498 h 5401654"/>
              <a:gd name="connsiteX114" fmla="*/ 4912962 w 6827003"/>
              <a:gd name="connsiteY114" fmla="*/ 30997 h 5401654"/>
              <a:gd name="connsiteX115" fmla="*/ 5021450 w 6827003"/>
              <a:gd name="connsiteY115" fmla="*/ 77492 h 5401654"/>
              <a:gd name="connsiteX116" fmla="*/ 5114440 w 6827003"/>
              <a:gd name="connsiteY116" fmla="*/ 116237 h 5401654"/>
              <a:gd name="connsiteX117" fmla="*/ 5230677 w 6827003"/>
              <a:gd name="connsiteY117" fmla="*/ 193729 h 5401654"/>
              <a:gd name="connsiteX118" fmla="*/ 5385661 w 6827003"/>
              <a:gd name="connsiteY118" fmla="*/ 255722 h 5401654"/>
              <a:gd name="connsiteX119" fmla="*/ 5656881 w 6827003"/>
              <a:gd name="connsiteY119" fmla="*/ 379708 h 5401654"/>
              <a:gd name="connsiteX120" fmla="*/ 5935850 w 6827003"/>
              <a:gd name="connsiteY120" fmla="*/ 511444 h 5401654"/>
              <a:gd name="connsiteX121" fmla="*/ 6152827 w 6827003"/>
              <a:gd name="connsiteY121" fmla="*/ 627681 h 5401654"/>
              <a:gd name="connsiteX122" fmla="*/ 6245816 w 6827003"/>
              <a:gd name="connsiteY122" fmla="*/ 697424 h 5401654"/>
              <a:gd name="connsiteX123" fmla="*/ 6315559 w 6827003"/>
              <a:gd name="connsiteY123" fmla="*/ 767166 h 5401654"/>
              <a:gd name="connsiteX124" fmla="*/ 6354305 w 6827003"/>
              <a:gd name="connsiteY124" fmla="*/ 813661 h 5401654"/>
              <a:gd name="connsiteX125" fmla="*/ 6400800 w 6827003"/>
              <a:gd name="connsiteY125" fmla="*/ 852407 h 5401654"/>
              <a:gd name="connsiteX126" fmla="*/ 6470542 w 6827003"/>
              <a:gd name="connsiteY126" fmla="*/ 922149 h 5401654"/>
              <a:gd name="connsiteX127" fmla="*/ 6555783 w 6827003"/>
              <a:gd name="connsiteY127" fmla="*/ 1007390 h 5401654"/>
              <a:gd name="connsiteX128" fmla="*/ 6602277 w 6827003"/>
              <a:gd name="connsiteY128" fmla="*/ 1077132 h 5401654"/>
              <a:gd name="connsiteX129" fmla="*/ 6617776 w 6827003"/>
              <a:gd name="connsiteY129" fmla="*/ 1123627 h 5401654"/>
              <a:gd name="connsiteX130" fmla="*/ 6656522 w 6827003"/>
              <a:gd name="connsiteY130" fmla="*/ 1216617 h 5401654"/>
              <a:gd name="connsiteX131" fmla="*/ 6734013 w 6827003"/>
              <a:gd name="connsiteY131" fmla="*/ 1418095 h 5401654"/>
              <a:gd name="connsiteX132" fmla="*/ 6772759 w 6827003"/>
              <a:gd name="connsiteY132" fmla="*/ 1658319 h 5401654"/>
              <a:gd name="connsiteX133" fmla="*/ 6788257 w 6827003"/>
              <a:gd name="connsiteY133" fmla="*/ 1782305 h 5401654"/>
              <a:gd name="connsiteX134" fmla="*/ 6796006 w 6827003"/>
              <a:gd name="connsiteY134" fmla="*/ 1914041 h 5401654"/>
              <a:gd name="connsiteX135" fmla="*/ 6803755 w 6827003"/>
              <a:gd name="connsiteY135" fmla="*/ 1960536 h 5401654"/>
              <a:gd name="connsiteX136" fmla="*/ 6811505 w 6827003"/>
              <a:gd name="connsiteY136" fmla="*/ 2022529 h 5401654"/>
              <a:gd name="connsiteX137" fmla="*/ 6827003 w 6827003"/>
              <a:gd name="connsiteY137" fmla="*/ 2107770 h 5401654"/>
              <a:gd name="connsiteX138" fmla="*/ 6819254 w 6827003"/>
              <a:gd name="connsiteY138" fmla="*/ 2479729 h 5401654"/>
              <a:gd name="connsiteX139" fmla="*/ 6796006 w 6827003"/>
              <a:gd name="connsiteY139" fmla="*/ 2564970 h 5401654"/>
              <a:gd name="connsiteX140" fmla="*/ 6772759 w 6827003"/>
              <a:gd name="connsiteY140" fmla="*/ 2704454 h 5401654"/>
              <a:gd name="connsiteX141" fmla="*/ 6695267 w 6827003"/>
              <a:gd name="connsiteY141" fmla="*/ 2960176 h 5401654"/>
              <a:gd name="connsiteX142" fmla="*/ 6648772 w 6827003"/>
              <a:gd name="connsiteY142" fmla="*/ 3099661 h 5401654"/>
              <a:gd name="connsiteX143" fmla="*/ 6625525 w 6827003"/>
              <a:gd name="connsiteY143" fmla="*/ 3161654 h 5401654"/>
              <a:gd name="connsiteX144" fmla="*/ 6602277 w 6827003"/>
              <a:gd name="connsiteY144" fmla="*/ 3208149 h 5401654"/>
              <a:gd name="connsiteX145" fmla="*/ 6524786 w 6827003"/>
              <a:gd name="connsiteY145" fmla="*/ 3355383 h 5401654"/>
              <a:gd name="connsiteX146" fmla="*/ 6517037 w 6827003"/>
              <a:gd name="connsiteY146" fmla="*/ 3401878 h 5401654"/>
              <a:gd name="connsiteX147" fmla="*/ 6431796 w 6827003"/>
              <a:gd name="connsiteY147" fmla="*/ 3564610 h 5401654"/>
              <a:gd name="connsiteX148" fmla="*/ 6369803 w 6827003"/>
              <a:gd name="connsiteY148" fmla="*/ 3735092 h 5401654"/>
              <a:gd name="connsiteX149" fmla="*/ 6354305 w 6827003"/>
              <a:gd name="connsiteY149" fmla="*/ 3804834 h 5401654"/>
              <a:gd name="connsiteX150" fmla="*/ 6315559 w 6827003"/>
              <a:gd name="connsiteY150" fmla="*/ 3882325 h 5401654"/>
              <a:gd name="connsiteX151" fmla="*/ 6292311 w 6827003"/>
              <a:gd name="connsiteY151" fmla="*/ 3967566 h 5401654"/>
              <a:gd name="connsiteX152" fmla="*/ 6230318 w 6827003"/>
              <a:gd name="connsiteY152" fmla="*/ 4099302 h 5401654"/>
              <a:gd name="connsiteX153" fmla="*/ 6222569 w 6827003"/>
              <a:gd name="connsiteY153" fmla="*/ 4145797 h 5401654"/>
              <a:gd name="connsiteX154" fmla="*/ 6160576 w 6827003"/>
              <a:gd name="connsiteY154" fmla="*/ 4262034 h 5401654"/>
              <a:gd name="connsiteX155" fmla="*/ 6121830 w 6827003"/>
              <a:gd name="connsiteY155" fmla="*/ 4316278 h 5401654"/>
              <a:gd name="connsiteX156" fmla="*/ 5990094 w 6827003"/>
              <a:gd name="connsiteY156" fmla="*/ 4541003 h 5401654"/>
              <a:gd name="connsiteX157" fmla="*/ 5935850 w 6827003"/>
              <a:gd name="connsiteY157" fmla="*/ 4587498 h 5401654"/>
              <a:gd name="connsiteX158" fmla="*/ 5827362 w 6827003"/>
              <a:gd name="connsiteY158" fmla="*/ 4726983 h 5401654"/>
              <a:gd name="connsiteX159" fmla="*/ 5749871 w 6827003"/>
              <a:gd name="connsiteY159" fmla="*/ 4812224 h 5401654"/>
              <a:gd name="connsiteX160" fmla="*/ 5726623 w 6827003"/>
              <a:gd name="connsiteY160" fmla="*/ 4843220 h 5401654"/>
              <a:gd name="connsiteX161" fmla="*/ 5625884 w 6827003"/>
              <a:gd name="connsiteY161" fmla="*/ 4928461 h 5401654"/>
              <a:gd name="connsiteX162" fmla="*/ 5610386 w 6827003"/>
              <a:gd name="connsiteY162" fmla="*/ 4951708 h 5401654"/>
              <a:gd name="connsiteX163" fmla="*/ 5494149 w 6827003"/>
              <a:gd name="connsiteY163" fmla="*/ 5029200 h 5401654"/>
              <a:gd name="connsiteX164" fmla="*/ 5447654 w 6827003"/>
              <a:gd name="connsiteY164" fmla="*/ 5052447 h 5401654"/>
              <a:gd name="connsiteX165" fmla="*/ 5408908 w 6827003"/>
              <a:gd name="connsiteY165" fmla="*/ 5083444 h 5401654"/>
              <a:gd name="connsiteX166" fmla="*/ 5261674 w 6827003"/>
              <a:gd name="connsiteY166" fmla="*/ 5168685 h 5401654"/>
              <a:gd name="connsiteX167" fmla="*/ 5160935 w 6827003"/>
              <a:gd name="connsiteY167" fmla="*/ 5199681 h 5401654"/>
              <a:gd name="connsiteX168" fmla="*/ 5029200 w 6827003"/>
              <a:gd name="connsiteY168" fmla="*/ 5230678 h 5401654"/>
              <a:gd name="connsiteX169" fmla="*/ 4951708 w 6827003"/>
              <a:gd name="connsiteY169" fmla="*/ 5261675 h 5401654"/>
              <a:gd name="connsiteX170" fmla="*/ 4866467 w 6827003"/>
              <a:gd name="connsiteY170" fmla="*/ 5269424 h 5401654"/>
              <a:gd name="connsiteX171" fmla="*/ 4610745 w 6827003"/>
              <a:gd name="connsiteY171" fmla="*/ 5300420 h 5401654"/>
              <a:gd name="connsiteX172" fmla="*/ 4548752 w 6827003"/>
              <a:gd name="connsiteY172" fmla="*/ 5308170 h 5401654"/>
              <a:gd name="connsiteX173" fmla="*/ 4184542 w 6827003"/>
              <a:gd name="connsiteY173" fmla="*/ 5315919 h 5401654"/>
              <a:gd name="connsiteX174" fmla="*/ 3448372 w 6827003"/>
              <a:gd name="connsiteY174" fmla="*/ 5331417 h 5401654"/>
              <a:gd name="connsiteX175" fmla="*/ 3409627 w 6827003"/>
              <a:gd name="connsiteY175" fmla="*/ 5346915 h 5401654"/>
              <a:gd name="connsiteX176" fmla="*/ 3355383 w 6827003"/>
              <a:gd name="connsiteY176" fmla="*/ 5354664 h 5401654"/>
              <a:gd name="connsiteX177" fmla="*/ 3301138 w 6827003"/>
              <a:gd name="connsiteY177" fmla="*/ 5370163 h 5401654"/>
              <a:gd name="connsiteX178" fmla="*/ 3200400 w 6827003"/>
              <a:gd name="connsiteY178" fmla="*/ 5377912 h 5401654"/>
              <a:gd name="connsiteX179" fmla="*/ 2580467 w 6827003"/>
              <a:gd name="connsiteY179" fmla="*/ 5401159 h 540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827003" h="5401654">
                <a:moveTo>
                  <a:pt x="2580467" y="5401159"/>
                </a:moveTo>
                <a:cubicBezTo>
                  <a:pt x="2469396" y="5403742"/>
                  <a:pt x="2549546" y="5395487"/>
                  <a:pt x="2533972" y="5393410"/>
                </a:cubicBezTo>
                <a:cubicBezTo>
                  <a:pt x="2510787" y="5390319"/>
                  <a:pt x="2487166" y="5390248"/>
                  <a:pt x="2464230" y="5385661"/>
                </a:cubicBezTo>
                <a:cubicBezTo>
                  <a:pt x="2448211" y="5382457"/>
                  <a:pt x="2433233" y="5375329"/>
                  <a:pt x="2417735" y="5370163"/>
                </a:cubicBezTo>
                <a:cubicBezTo>
                  <a:pt x="2388227" y="5360327"/>
                  <a:pt x="2355742" y="5364997"/>
                  <a:pt x="2324745" y="5362414"/>
                </a:cubicBezTo>
                <a:lnTo>
                  <a:pt x="1937288" y="5370163"/>
                </a:lnTo>
                <a:cubicBezTo>
                  <a:pt x="1921586" y="5370724"/>
                  <a:pt x="1906505" y="5377912"/>
                  <a:pt x="1890793" y="5377912"/>
                </a:cubicBezTo>
                <a:cubicBezTo>
                  <a:pt x="1841647" y="5377912"/>
                  <a:pt x="1792637" y="5372746"/>
                  <a:pt x="1743559" y="5370163"/>
                </a:cubicBezTo>
                <a:cubicBezTo>
                  <a:pt x="1728061" y="5359831"/>
                  <a:pt x="1713724" y="5347496"/>
                  <a:pt x="1697064" y="5339166"/>
                </a:cubicBezTo>
                <a:cubicBezTo>
                  <a:pt x="1609475" y="5295372"/>
                  <a:pt x="1742300" y="5392465"/>
                  <a:pt x="1619572" y="5300420"/>
                </a:cubicBezTo>
                <a:cubicBezTo>
                  <a:pt x="1476887" y="5193407"/>
                  <a:pt x="1661725" y="5327162"/>
                  <a:pt x="1534332" y="5222929"/>
                </a:cubicBezTo>
                <a:cubicBezTo>
                  <a:pt x="1519916" y="5211134"/>
                  <a:pt x="1502540" y="5203368"/>
                  <a:pt x="1487837" y="5191932"/>
                </a:cubicBezTo>
                <a:cubicBezTo>
                  <a:pt x="1435974" y="5151595"/>
                  <a:pt x="1496316" y="5184639"/>
                  <a:pt x="1433593" y="5145437"/>
                </a:cubicBezTo>
                <a:cubicBezTo>
                  <a:pt x="1362583" y="5101055"/>
                  <a:pt x="1450733" y="5173098"/>
                  <a:pt x="1348352" y="5091193"/>
                </a:cubicBezTo>
                <a:cubicBezTo>
                  <a:pt x="1339795" y="5084347"/>
                  <a:pt x="1333872" y="5074521"/>
                  <a:pt x="1325105" y="5067946"/>
                </a:cubicBezTo>
                <a:cubicBezTo>
                  <a:pt x="1232343" y="4998375"/>
                  <a:pt x="1281327" y="5047920"/>
                  <a:pt x="1208867" y="4982705"/>
                </a:cubicBezTo>
                <a:cubicBezTo>
                  <a:pt x="1198006" y="4972930"/>
                  <a:pt x="1188913" y="4961278"/>
                  <a:pt x="1177871" y="4951708"/>
                </a:cubicBezTo>
                <a:cubicBezTo>
                  <a:pt x="1150128" y="4927664"/>
                  <a:pt x="1118589" y="4907925"/>
                  <a:pt x="1092630" y="4881966"/>
                </a:cubicBezTo>
                <a:cubicBezTo>
                  <a:pt x="1079715" y="4869051"/>
                  <a:pt x="1067580" y="4855305"/>
                  <a:pt x="1053884" y="4843220"/>
                </a:cubicBezTo>
                <a:cubicBezTo>
                  <a:pt x="1023629" y="4816525"/>
                  <a:pt x="992209" y="4791173"/>
                  <a:pt x="960894" y="4765729"/>
                </a:cubicBezTo>
                <a:cubicBezTo>
                  <a:pt x="950870" y="4757585"/>
                  <a:pt x="937062" y="4753227"/>
                  <a:pt x="929898" y="4742481"/>
                </a:cubicBezTo>
                <a:cubicBezTo>
                  <a:pt x="919566" y="4726983"/>
                  <a:pt x="910337" y="4710689"/>
                  <a:pt x="898901" y="4695986"/>
                </a:cubicBezTo>
                <a:cubicBezTo>
                  <a:pt x="879671" y="4671261"/>
                  <a:pt x="868925" y="4670293"/>
                  <a:pt x="844657" y="4649492"/>
                </a:cubicBezTo>
                <a:cubicBezTo>
                  <a:pt x="792448" y="4604741"/>
                  <a:pt x="849545" y="4645000"/>
                  <a:pt x="798162" y="4610746"/>
                </a:cubicBezTo>
                <a:cubicBezTo>
                  <a:pt x="722188" y="4509444"/>
                  <a:pt x="819654" y="4632238"/>
                  <a:pt x="751667" y="4564251"/>
                </a:cubicBezTo>
                <a:cubicBezTo>
                  <a:pt x="745081" y="4557665"/>
                  <a:pt x="741582" y="4548582"/>
                  <a:pt x="736169" y="4541003"/>
                </a:cubicBezTo>
                <a:cubicBezTo>
                  <a:pt x="728662" y="4530494"/>
                  <a:pt x="720429" y="4520516"/>
                  <a:pt x="712922" y="4510007"/>
                </a:cubicBezTo>
                <a:cubicBezTo>
                  <a:pt x="707509" y="4502428"/>
                  <a:pt x="703385" y="4493914"/>
                  <a:pt x="697423" y="4486759"/>
                </a:cubicBezTo>
                <a:cubicBezTo>
                  <a:pt x="678777" y="4464384"/>
                  <a:pt x="673787" y="4463253"/>
                  <a:pt x="650928" y="4448014"/>
                </a:cubicBezTo>
                <a:cubicBezTo>
                  <a:pt x="643179" y="4437682"/>
                  <a:pt x="636086" y="4426823"/>
                  <a:pt x="627681" y="4417017"/>
                </a:cubicBezTo>
                <a:cubicBezTo>
                  <a:pt x="620549" y="4408696"/>
                  <a:pt x="611449" y="4402189"/>
                  <a:pt x="604433" y="4393770"/>
                </a:cubicBezTo>
                <a:cubicBezTo>
                  <a:pt x="576723" y="4360518"/>
                  <a:pt x="602738" y="4378150"/>
                  <a:pt x="565688" y="4347275"/>
                </a:cubicBezTo>
                <a:cubicBezTo>
                  <a:pt x="558533" y="4341313"/>
                  <a:pt x="549401" y="4337964"/>
                  <a:pt x="542440" y="4331776"/>
                </a:cubicBezTo>
                <a:cubicBezTo>
                  <a:pt x="526058" y="4317214"/>
                  <a:pt x="511443" y="4300779"/>
                  <a:pt x="495945" y="4285281"/>
                </a:cubicBezTo>
                <a:lnTo>
                  <a:pt x="472698" y="4262034"/>
                </a:lnTo>
                <a:cubicBezTo>
                  <a:pt x="462366" y="4241370"/>
                  <a:pt x="454516" y="4219265"/>
                  <a:pt x="441701" y="4200041"/>
                </a:cubicBezTo>
                <a:cubicBezTo>
                  <a:pt x="436535" y="4192292"/>
                  <a:pt x="430726" y="4184934"/>
                  <a:pt x="426203" y="4176793"/>
                </a:cubicBezTo>
                <a:cubicBezTo>
                  <a:pt x="417788" y="4161646"/>
                  <a:pt x="413352" y="4144160"/>
                  <a:pt x="402955" y="4130298"/>
                </a:cubicBezTo>
                <a:cubicBezTo>
                  <a:pt x="397367" y="4122848"/>
                  <a:pt x="387457" y="4119966"/>
                  <a:pt x="379708" y="4114800"/>
                </a:cubicBezTo>
                <a:cubicBezTo>
                  <a:pt x="375776" y="4099071"/>
                  <a:pt x="370880" y="4076120"/>
                  <a:pt x="364210" y="4060556"/>
                </a:cubicBezTo>
                <a:cubicBezTo>
                  <a:pt x="359659" y="4049938"/>
                  <a:pt x="354654" y="4039465"/>
                  <a:pt x="348711" y="4029559"/>
                </a:cubicBezTo>
                <a:cubicBezTo>
                  <a:pt x="321175" y="3983665"/>
                  <a:pt x="319926" y="3993390"/>
                  <a:pt x="302216" y="3952068"/>
                </a:cubicBezTo>
                <a:cubicBezTo>
                  <a:pt x="298998" y="3944560"/>
                  <a:pt x="297847" y="3936256"/>
                  <a:pt x="294467" y="3928820"/>
                </a:cubicBezTo>
                <a:cubicBezTo>
                  <a:pt x="284907" y="3907787"/>
                  <a:pt x="273803" y="3887491"/>
                  <a:pt x="263471" y="3866827"/>
                </a:cubicBezTo>
                <a:cubicBezTo>
                  <a:pt x="258305" y="3856495"/>
                  <a:pt x="252262" y="3846557"/>
                  <a:pt x="247972" y="3835831"/>
                </a:cubicBezTo>
                <a:cubicBezTo>
                  <a:pt x="229761" y="3790301"/>
                  <a:pt x="242310" y="3806921"/>
                  <a:pt x="216976" y="3781586"/>
                </a:cubicBezTo>
                <a:cubicBezTo>
                  <a:pt x="209576" y="3751987"/>
                  <a:pt x="208320" y="3741028"/>
                  <a:pt x="193728" y="3711844"/>
                </a:cubicBezTo>
                <a:cubicBezTo>
                  <a:pt x="186992" y="3698372"/>
                  <a:pt x="178230" y="3686013"/>
                  <a:pt x="170481" y="3673098"/>
                </a:cubicBezTo>
                <a:cubicBezTo>
                  <a:pt x="129726" y="3489696"/>
                  <a:pt x="183034" y="3718289"/>
                  <a:pt x="131735" y="3533614"/>
                </a:cubicBezTo>
                <a:cubicBezTo>
                  <a:pt x="125361" y="3510668"/>
                  <a:pt x="122957" y="3486718"/>
                  <a:pt x="116237" y="3463871"/>
                </a:cubicBezTo>
                <a:cubicBezTo>
                  <a:pt x="110010" y="3442698"/>
                  <a:pt x="99968" y="3422815"/>
                  <a:pt x="92989" y="3401878"/>
                </a:cubicBezTo>
                <a:cubicBezTo>
                  <a:pt x="87042" y="3384038"/>
                  <a:pt x="82439" y="3365776"/>
                  <a:pt x="77491" y="3347634"/>
                </a:cubicBezTo>
                <a:cubicBezTo>
                  <a:pt x="74689" y="3337359"/>
                  <a:pt x="71831" y="3327080"/>
                  <a:pt x="69742" y="3316637"/>
                </a:cubicBezTo>
                <a:cubicBezTo>
                  <a:pt x="65312" y="3294488"/>
                  <a:pt x="60477" y="3254250"/>
                  <a:pt x="54244" y="3231397"/>
                </a:cubicBezTo>
                <a:cubicBezTo>
                  <a:pt x="49945" y="3215636"/>
                  <a:pt x="43911" y="3200400"/>
                  <a:pt x="38745" y="3184902"/>
                </a:cubicBezTo>
                <a:cubicBezTo>
                  <a:pt x="17060" y="2989736"/>
                  <a:pt x="49030" y="3287685"/>
                  <a:pt x="23247" y="2991173"/>
                </a:cubicBezTo>
                <a:cubicBezTo>
                  <a:pt x="21665" y="2972977"/>
                  <a:pt x="17315" y="2955103"/>
                  <a:pt x="15498" y="2936929"/>
                </a:cubicBezTo>
                <a:cubicBezTo>
                  <a:pt x="9564" y="2877590"/>
                  <a:pt x="0" y="2758698"/>
                  <a:pt x="0" y="2758698"/>
                </a:cubicBezTo>
                <a:cubicBezTo>
                  <a:pt x="2583" y="2536556"/>
                  <a:pt x="3073" y="2314379"/>
                  <a:pt x="7749" y="2092271"/>
                </a:cubicBezTo>
                <a:cubicBezTo>
                  <a:pt x="8241" y="2068886"/>
                  <a:pt x="13889" y="2045864"/>
                  <a:pt x="15498" y="2022529"/>
                </a:cubicBezTo>
                <a:cubicBezTo>
                  <a:pt x="29074" y="1825678"/>
                  <a:pt x="6048" y="1924876"/>
                  <a:pt x="46494" y="1790054"/>
                </a:cubicBezTo>
                <a:cubicBezTo>
                  <a:pt x="49077" y="1746142"/>
                  <a:pt x="50261" y="1702126"/>
                  <a:pt x="54244" y="1658319"/>
                </a:cubicBezTo>
                <a:cubicBezTo>
                  <a:pt x="55437" y="1645202"/>
                  <a:pt x="60130" y="1632612"/>
                  <a:pt x="61993" y="1619573"/>
                </a:cubicBezTo>
                <a:cubicBezTo>
                  <a:pt x="65301" y="1596418"/>
                  <a:pt x="66434" y="1572986"/>
                  <a:pt x="69742" y="1549831"/>
                </a:cubicBezTo>
                <a:cubicBezTo>
                  <a:pt x="74169" y="1518844"/>
                  <a:pt x="86425" y="1477537"/>
                  <a:pt x="92989" y="1449092"/>
                </a:cubicBezTo>
                <a:cubicBezTo>
                  <a:pt x="95951" y="1436258"/>
                  <a:pt x="98382" y="1423305"/>
                  <a:pt x="100738" y="1410346"/>
                </a:cubicBezTo>
                <a:cubicBezTo>
                  <a:pt x="103549" y="1394887"/>
                  <a:pt x="105406" y="1379258"/>
                  <a:pt x="108488" y="1363851"/>
                </a:cubicBezTo>
                <a:cubicBezTo>
                  <a:pt x="110577" y="1353408"/>
                  <a:pt x="114486" y="1343359"/>
                  <a:pt x="116237" y="1332854"/>
                </a:cubicBezTo>
                <a:cubicBezTo>
                  <a:pt x="121778" y="1299609"/>
                  <a:pt x="123896" y="1240043"/>
                  <a:pt x="139484" y="1208868"/>
                </a:cubicBezTo>
                <a:lnTo>
                  <a:pt x="154983" y="1177871"/>
                </a:lnTo>
                <a:cubicBezTo>
                  <a:pt x="157566" y="1164956"/>
                  <a:pt x="160376" y="1152084"/>
                  <a:pt x="162732" y="1139125"/>
                </a:cubicBezTo>
                <a:cubicBezTo>
                  <a:pt x="165543" y="1123667"/>
                  <a:pt x="166670" y="1107874"/>
                  <a:pt x="170481" y="1092631"/>
                </a:cubicBezTo>
                <a:cubicBezTo>
                  <a:pt x="195204" y="993738"/>
                  <a:pt x="175802" y="1094683"/>
                  <a:pt x="201477" y="1007390"/>
                </a:cubicBezTo>
                <a:cubicBezTo>
                  <a:pt x="217055" y="954425"/>
                  <a:pt x="217667" y="920765"/>
                  <a:pt x="240223" y="875654"/>
                </a:cubicBezTo>
                <a:cubicBezTo>
                  <a:pt x="244388" y="867324"/>
                  <a:pt x="251557" y="860737"/>
                  <a:pt x="255722" y="852407"/>
                </a:cubicBezTo>
                <a:cubicBezTo>
                  <a:pt x="261943" y="839965"/>
                  <a:pt x="264999" y="826103"/>
                  <a:pt x="271220" y="813661"/>
                </a:cubicBezTo>
                <a:cubicBezTo>
                  <a:pt x="293706" y="768688"/>
                  <a:pt x="281833" y="813770"/>
                  <a:pt x="302216" y="759417"/>
                </a:cubicBezTo>
                <a:cubicBezTo>
                  <a:pt x="305956" y="749445"/>
                  <a:pt x="306326" y="738429"/>
                  <a:pt x="309966" y="728420"/>
                </a:cubicBezTo>
                <a:cubicBezTo>
                  <a:pt x="314535" y="715856"/>
                  <a:pt x="332881" y="666759"/>
                  <a:pt x="348711" y="650929"/>
                </a:cubicBezTo>
                <a:cubicBezTo>
                  <a:pt x="355297" y="644344"/>
                  <a:pt x="364210" y="640597"/>
                  <a:pt x="371959" y="635431"/>
                </a:cubicBezTo>
                <a:cubicBezTo>
                  <a:pt x="377125" y="627682"/>
                  <a:pt x="380871" y="618769"/>
                  <a:pt x="387457" y="612183"/>
                </a:cubicBezTo>
                <a:cubicBezTo>
                  <a:pt x="396589" y="603051"/>
                  <a:pt x="410525" y="599131"/>
                  <a:pt x="418454" y="588936"/>
                </a:cubicBezTo>
                <a:cubicBezTo>
                  <a:pt x="429092" y="575258"/>
                  <a:pt x="431304" y="556303"/>
                  <a:pt x="441701" y="542441"/>
                </a:cubicBezTo>
                <a:cubicBezTo>
                  <a:pt x="454852" y="524907"/>
                  <a:pt x="472698" y="511444"/>
                  <a:pt x="488196" y="495946"/>
                </a:cubicBezTo>
                <a:lnTo>
                  <a:pt x="519193" y="464949"/>
                </a:lnTo>
                <a:cubicBezTo>
                  <a:pt x="529525" y="454617"/>
                  <a:pt x="538031" y="442058"/>
                  <a:pt x="550189" y="433953"/>
                </a:cubicBezTo>
                <a:lnTo>
                  <a:pt x="573437" y="418454"/>
                </a:lnTo>
                <a:cubicBezTo>
                  <a:pt x="599067" y="380010"/>
                  <a:pt x="582350" y="401792"/>
                  <a:pt x="627681" y="356461"/>
                </a:cubicBezTo>
                <a:cubicBezTo>
                  <a:pt x="655843" y="328299"/>
                  <a:pt x="647132" y="334818"/>
                  <a:pt x="681925" y="309966"/>
                </a:cubicBezTo>
                <a:cubicBezTo>
                  <a:pt x="698492" y="298132"/>
                  <a:pt x="717049" y="286140"/>
                  <a:pt x="736169" y="278970"/>
                </a:cubicBezTo>
                <a:cubicBezTo>
                  <a:pt x="746141" y="275230"/>
                  <a:pt x="756965" y="274280"/>
                  <a:pt x="767166" y="271220"/>
                </a:cubicBezTo>
                <a:cubicBezTo>
                  <a:pt x="782814" y="266526"/>
                  <a:pt x="798493" y="261789"/>
                  <a:pt x="813661" y="255722"/>
                </a:cubicBezTo>
                <a:cubicBezTo>
                  <a:pt x="878018" y="229979"/>
                  <a:pt x="807000" y="246500"/>
                  <a:pt x="891152" y="232475"/>
                </a:cubicBezTo>
                <a:cubicBezTo>
                  <a:pt x="906704" y="222106"/>
                  <a:pt x="939124" y="199961"/>
                  <a:pt x="953145" y="193729"/>
                </a:cubicBezTo>
                <a:cubicBezTo>
                  <a:pt x="962877" y="189404"/>
                  <a:pt x="973901" y="188906"/>
                  <a:pt x="984142" y="185980"/>
                </a:cubicBezTo>
                <a:cubicBezTo>
                  <a:pt x="1108163" y="150546"/>
                  <a:pt x="857031" y="217759"/>
                  <a:pt x="1046135" y="170481"/>
                </a:cubicBezTo>
                <a:cubicBezTo>
                  <a:pt x="1054060" y="168500"/>
                  <a:pt x="1061529" y="164976"/>
                  <a:pt x="1069383" y="162732"/>
                </a:cubicBezTo>
                <a:cubicBezTo>
                  <a:pt x="1105364" y="152452"/>
                  <a:pt x="1105008" y="154846"/>
                  <a:pt x="1146874" y="147234"/>
                </a:cubicBezTo>
                <a:cubicBezTo>
                  <a:pt x="1159833" y="144878"/>
                  <a:pt x="1172551" y="141119"/>
                  <a:pt x="1185620" y="139485"/>
                </a:cubicBezTo>
                <a:cubicBezTo>
                  <a:pt x="1213931" y="135946"/>
                  <a:pt x="1242526" y="135070"/>
                  <a:pt x="1270861" y="131736"/>
                </a:cubicBezTo>
                <a:cubicBezTo>
                  <a:pt x="1286465" y="129900"/>
                  <a:pt x="1302017" y="127395"/>
                  <a:pt x="1317355" y="123986"/>
                </a:cubicBezTo>
                <a:cubicBezTo>
                  <a:pt x="1325329" y="122214"/>
                  <a:pt x="1332530" y="117479"/>
                  <a:pt x="1340603" y="116237"/>
                </a:cubicBezTo>
                <a:cubicBezTo>
                  <a:pt x="1366260" y="112290"/>
                  <a:pt x="1392363" y="111919"/>
                  <a:pt x="1418094" y="108488"/>
                </a:cubicBezTo>
                <a:cubicBezTo>
                  <a:pt x="1431150" y="106747"/>
                  <a:pt x="1443881" y="103095"/>
                  <a:pt x="1456840" y="100739"/>
                </a:cubicBezTo>
                <a:cubicBezTo>
                  <a:pt x="1472299" y="97928"/>
                  <a:pt x="1487876" y="95801"/>
                  <a:pt x="1503335" y="92990"/>
                </a:cubicBezTo>
                <a:cubicBezTo>
                  <a:pt x="1516294" y="90634"/>
                  <a:pt x="1529063" y="87244"/>
                  <a:pt x="1542081" y="85241"/>
                </a:cubicBezTo>
                <a:cubicBezTo>
                  <a:pt x="1562664" y="82074"/>
                  <a:pt x="1583532" y="80916"/>
                  <a:pt x="1604074" y="77492"/>
                </a:cubicBezTo>
                <a:cubicBezTo>
                  <a:pt x="1630058" y="73161"/>
                  <a:pt x="1655320" y="64243"/>
                  <a:pt x="1681566" y="61993"/>
                </a:cubicBezTo>
                <a:cubicBezTo>
                  <a:pt x="1779806" y="53572"/>
                  <a:pt x="2259540" y="46559"/>
                  <a:pt x="2262752" y="46495"/>
                </a:cubicBezTo>
                <a:lnTo>
                  <a:pt x="2378989" y="38746"/>
                </a:lnTo>
                <a:cubicBezTo>
                  <a:pt x="2833767" y="17090"/>
                  <a:pt x="3425729" y="25628"/>
                  <a:pt x="3797084" y="23247"/>
                </a:cubicBezTo>
                <a:cubicBezTo>
                  <a:pt x="3812582" y="20664"/>
                  <a:pt x="3827963" y="17233"/>
                  <a:pt x="3843579" y="15498"/>
                </a:cubicBezTo>
                <a:cubicBezTo>
                  <a:pt x="4010099" y="-3004"/>
                  <a:pt x="4234059" y="2437"/>
                  <a:pt x="4370522" y="0"/>
                </a:cubicBezTo>
                <a:lnTo>
                  <a:pt x="4734732" y="15498"/>
                </a:lnTo>
                <a:cubicBezTo>
                  <a:pt x="4854730" y="21212"/>
                  <a:pt x="4827525" y="18790"/>
                  <a:pt x="4912962" y="30997"/>
                </a:cubicBezTo>
                <a:cubicBezTo>
                  <a:pt x="5004594" y="61540"/>
                  <a:pt x="4912009" y="28244"/>
                  <a:pt x="5021450" y="77492"/>
                </a:cubicBezTo>
                <a:cubicBezTo>
                  <a:pt x="5052072" y="91272"/>
                  <a:pt x="5085086" y="99929"/>
                  <a:pt x="5114440" y="116237"/>
                </a:cubicBezTo>
                <a:cubicBezTo>
                  <a:pt x="5155147" y="138852"/>
                  <a:pt x="5189266" y="172432"/>
                  <a:pt x="5230677" y="193729"/>
                </a:cubicBezTo>
                <a:cubicBezTo>
                  <a:pt x="5280158" y="219176"/>
                  <a:pt x="5334664" y="233469"/>
                  <a:pt x="5385661" y="255722"/>
                </a:cubicBezTo>
                <a:cubicBezTo>
                  <a:pt x="5476770" y="295478"/>
                  <a:pt x="5569257" y="332766"/>
                  <a:pt x="5656881" y="379708"/>
                </a:cubicBezTo>
                <a:cubicBezTo>
                  <a:pt x="5892633" y="506005"/>
                  <a:pt x="5794257" y="476046"/>
                  <a:pt x="5935850" y="511444"/>
                </a:cubicBezTo>
                <a:cubicBezTo>
                  <a:pt x="6008176" y="550190"/>
                  <a:pt x="6090530" y="574283"/>
                  <a:pt x="6152827" y="627681"/>
                </a:cubicBezTo>
                <a:cubicBezTo>
                  <a:pt x="6218507" y="683978"/>
                  <a:pt x="6186650" y="661923"/>
                  <a:pt x="6245816" y="697424"/>
                </a:cubicBezTo>
                <a:cubicBezTo>
                  <a:pt x="6277434" y="760657"/>
                  <a:pt x="6240024" y="697926"/>
                  <a:pt x="6315559" y="767166"/>
                </a:cubicBezTo>
                <a:cubicBezTo>
                  <a:pt x="6330431" y="780798"/>
                  <a:pt x="6340040" y="799396"/>
                  <a:pt x="6354305" y="813661"/>
                </a:cubicBezTo>
                <a:cubicBezTo>
                  <a:pt x="6368570" y="827926"/>
                  <a:pt x="6386051" y="838642"/>
                  <a:pt x="6400800" y="852407"/>
                </a:cubicBezTo>
                <a:cubicBezTo>
                  <a:pt x="6424835" y="874839"/>
                  <a:pt x="6446450" y="899778"/>
                  <a:pt x="6470542" y="922149"/>
                </a:cubicBezTo>
                <a:cubicBezTo>
                  <a:pt x="6558848" y="1004148"/>
                  <a:pt x="6453940" y="888574"/>
                  <a:pt x="6555783" y="1007390"/>
                </a:cubicBezTo>
                <a:cubicBezTo>
                  <a:pt x="6607801" y="1137439"/>
                  <a:pt x="6528783" y="954643"/>
                  <a:pt x="6602277" y="1077132"/>
                </a:cubicBezTo>
                <a:cubicBezTo>
                  <a:pt x="6610682" y="1091141"/>
                  <a:pt x="6611855" y="1108401"/>
                  <a:pt x="6617776" y="1123627"/>
                </a:cubicBezTo>
                <a:cubicBezTo>
                  <a:pt x="6629947" y="1154923"/>
                  <a:pt x="6645228" y="1184993"/>
                  <a:pt x="6656522" y="1216617"/>
                </a:cubicBezTo>
                <a:cubicBezTo>
                  <a:pt x="6706561" y="1356729"/>
                  <a:pt x="6680498" y="1289659"/>
                  <a:pt x="6734013" y="1418095"/>
                </a:cubicBezTo>
                <a:cubicBezTo>
                  <a:pt x="6752068" y="1607674"/>
                  <a:pt x="6733853" y="1528636"/>
                  <a:pt x="6772759" y="1658319"/>
                </a:cubicBezTo>
                <a:cubicBezTo>
                  <a:pt x="6778732" y="1700129"/>
                  <a:pt x="6785002" y="1739986"/>
                  <a:pt x="6788257" y="1782305"/>
                </a:cubicBezTo>
                <a:cubicBezTo>
                  <a:pt x="6791631" y="1826163"/>
                  <a:pt x="6792195" y="1870218"/>
                  <a:pt x="6796006" y="1914041"/>
                </a:cubicBezTo>
                <a:cubicBezTo>
                  <a:pt x="6797367" y="1929694"/>
                  <a:pt x="6801533" y="1944982"/>
                  <a:pt x="6803755" y="1960536"/>
                </a:cubicBezTo>
                <a:cubicBezTo>
                  <a:pt x="6806700" y="1981152"/>
                  <a:pt x="6808560" y="2001913"/>
                  <a:pt x="6811505" y="2022529"/>
                </a:cubicBezTo>
                <a:cubicBezTo>
                  <a:pt x="6816463" y="2057235"/>
                  <a:pt x="6820327" y="2074390"/>
                  <a:pt x="6827003" y="2107770"/>
                </a:cubicBezTo>
                <a:cubicBezTo>
                  <a:pt x="6824420" y="2231756"/>
                  <a:pt x="6827643" y="2356000"/>
                  <a:pt x="6819254" y="2479729"/>
                </a:cubicBezTo>
                <a:cubicBezTo>
                  <a:pt x="6817262" y="2509113"/>
                  <a:pt x="6802073" y="2536150"/>
                  <a:pt x="6796006" y="2564970"/>
                </a:cubicBezTo>
                <a:cubicBezTo>
                  <a:pt x="6745724" y="2803807"/>
                  <a:pt x="6842009" y="2415914"/>
                  <a:pt x="6772759" y="2704454"/>
                </a:cubicBezTo>
                <a:cubicBezTo>
                  <a:pt x="6744714" y="2821309"/>
                  <a:pt x="6735401" y="2839773"/>
                  <a:pt x="6695267" y="2960176"/>
                </a:cubicBezTo>
                <a:cubicBezTo>
                  <a:pt x="6695253" y="2960219"/>
                  <a:pt x="6648788" y="3099618"/>
                  <a:pt x="6648772" y="3099661"/>
                </a:cubicBezTo>
                <a:cubicBezTo>
                  <a:pt x="6641023" y="3120325"/>
                  <a:pt x="6634219" y="3141369"/>
                  <a:pt x="6625525" y="3161654"/>
                </a:cubicBezTo>
                <a:cubicBezTo>
                  <a:pt x="6618699" y="3177581"/>
                  <a:pt x="6609538" y="3192416"/>
                  <a:pt x="6602277" y="3208149"/>
                </a:cubicBezTo>
                <a:cubicBezTo>
                  <a:pt x="6551118" y="3318994"/>
                  <a:pt x="6614073" y="3202319"/>
                  <a:pt x="6524786" y="3355383"/>
                </a:cubicBezTo>
                <a:cubicBezTo>
                  <a:pt x="6522203" y="3370881"/>
                  <a:pt x="6523418" y="3387520"/>
                  <a:pt x="6517037" y="3401878"/>
                </a:cubicBezTo>
                <a:cubicBezTo>
                  <a:pt x="6492167" y="3457835"/>
                  <a:pt x="6431796" y="3564610"/>
                  <a:pt x="6431796" y="3564610"/>
                </a:cubicBezTo>
                <a:cubicBezTo>
                  <a:pt x="6371091" y="3827668"/>
                  <a:pt x="6449577" y="3529959"/>
                  <a:pt x="6369803" y="3735092"/>
                </a:cubicBezTo>
                <a:cubicBezTo>
                  <a:pt x="6361172" y="3757287"/>
                  <a:pt x="6362538" y="3782488"/>
                  <a:pt x="6354305" y="3804834"/>
                </a:cubicBezTo>
                <a:cubicBezTo>
                  <a:pt x="6344321" y="3831933"/>
                  <a:pt x="6326555" y="3855621"/>
                  <a:pt x="6315559" y="3882325"/>
                </a:cubicBezTo>
                <a:cubicBezTo>
                  <a:pt x="6280081" y="3968486"/>
                  <a:pt x="6314281" y="3906051"/>
                  <a:pt x="6292311" y="3967566"/>
                </a:cubicBezTo>
                <a:cubicBezTo>
                  <a:pt x="6264643" y="4045035"/>
                  <a:pt x="6266837" y="4035395"/>
                  <a:pt x="6230318" y="4099302"/>
                </a:cubicBezTo>
                <a:cubicBezTo>
                  <a:pt x="6227735" y="4114800"/>
                  <a:pt x="6227854" y="4131000"/>
                  <a:pt x="6222569" y="4145797"/>
                </a:cubicBezTo>
                <a:cubicBezTo>
                  <a:pt x="6215534" y="4165494"/>
                  <a:pt x="6173040" y="4242645"/>
                  <a:pt x="6160576" y="4262034"/>
                </a:cubicBezTo>
                <a:cubicBezTo>
                  <a:pt x="6148560" y="4280725"/>
                  <a:pt x="6133262" y="4297224"/>
                  <a:pt x="6121830" y="4316278"/>
                </a:cubicBezTo>
                <a:cubicBezTo>
                  <a:pt x="6096439" y="4358596"/>
                  <a:pt x="6021401" y="4514169"/>
                  <a:pt x="5990094" y="4541003"/>
                </a:cubicBezTo>
                <a:cubicBezTo>
                  <a:pt x="5972013" y="4556501"/>
                  <a:pt x="5951532" y="4569576"/>
                  <a:pt x="5935850" y="4587498"/>
                </a:cubicBezTo>
                <a:cubicBezTo>
                  <a:pt x="5897062" y="4631827"/>
                  <a:pt x="5866984" y="4683398"/>
                  <a:pt x="5827362" y="4726983"/>
                </a:cubicBezTo>
                <a:cubicBezTo>
                  <a:pt x="5801532" y="4755397"/>
                  <a:pt x="5775020" y="4783206"/>
                  <a:pt x="5749871" y="4812224"/>
                </a:cubicBezTo>
                <a:cubicBezTo>
                  <a:pt x="5741412" y="4821984"/>
                  <a:pt x="5736045" y="4834387"/>
                  <a:pt x="5726623" y="4843220"/>
                </a:cubicBezTo>
                <a:cubicBezTo>
                  <a:pt x="5694532" y="4873305"/>
                  <a:pt x="5658042" y="4898447"/>
                  <a:pt x="5625884" y="4928461"/>
                </a:cubicBezTo>
                <a:cubicBezTo>
                  <a:pt x="5619076" y="4934816"/>
                  <a:pt x="5617541" y="4945746"/>
                  <a:pt x="5610386" y="4951708"/>
                </a:cubicBezTo>
                <a:cubicBezTo>
                  <a:pt x="5588253" y="4970152"/>
                  <a:pt x="5527593" y="5010958"/>
                  <a:pt x="5494149" y="5029200"/>
                </a:cubicBezTo>
                <a:cubicBezTo>
                  <a:pt x="5478937" y="5037497"/>
                  <a:pt x="5462273" y="5043144"/>
                  <a:pt x="5447654" y="5052447"/>
                </a:cubicBezTo>
                <a:cubicBezTo>
                  <a:pt x="5433700" y="5061327"/>
                  <a:pt x="5422140" y="5073520"/>
                  <a:pt x="5408908" y="5083444"/>
                </a:cubicBezTo>
                <a:cubicBezTo>
                  <a:pt x="5362477" y="5118267"/>
                  <a:pt x="5318371" y="5149786"/>
                  <a:pt x="5261674" y="5168685"/>
                </a:cubicBezTo>
                <a:cubicBezTo>
                  <a:pt x="5228590" y="5179713"/>
                  <a:pt x="5194914" y="5191686"/>
                  <a:pt x="5160935" y="5199681"/>
                </a:cubicBezTo>
                <a:cubicBezTo>
                  <a:pt x="5099931" y="5214035"/>
                  <a:pt x="5083839" y="5211394"/>
                  <a:pt x="5029200" y="5230678"/>
                </a:cubicBezTo>
                <a:cubicBezTo>
                  <a:pt x="5002966" y="5239937"/>
                  <a:pt x="4978772" y="5255231"/>
                  <a:pt x="4951708" y="5261675"/>
                </a:cubicBezTo>
                <a:cubicBezTo>
                  <a:pt x="4923953" y="5268283"/>
                  <a:pt x="4894815" y="5266203"/>
                  <a:pt x="4866467" y="5269424"/>
                </a:cubicBezTo>
                <a:lnTo>
                  <a:pt x="4610745" y="5300420"/>
                </a:lnTo>
                <a:cubicBezTo>
                  <a:pt x="4590073" y="5302941"/>
                  <a:pt x="4569572" y="5307727"/>
                  <a:pt x="4548752" y="5308170"/>
                </a:cubicBezTo>
                <a:lnTo>
                  <a:pt x="4184542" y="5315919"/>
                </a:lnTo>
                <a:cubicBezTo>
                  <a:pt x="3834097" y="5345122"/>
                  <a:pt x="4424489" y="5298141"/>
                  <a:pt x="3448372" y="5331417"/>
                </a:cubicBezTo>
                <a:cubicBezTo>
                  <a:pt x="3434470" y="5331891"/>
                  <a:pt x="3423122" y="5343541"/>
                  <a:pt x="3409627" y="5346915"/>
                </a:cubicBezTo>
                <a:cubicBezTo>
                  <a:pt x="3391907" y="5351345"/>
                  <a:pt x="3373464" y="5352081"/>
                  <a:pt x="3355383" y="5354664"/>
                </a:cubicBezTo>
                <a:cubicBezTo>
                  <a:pt x="3340346" y="5359677"/>
                  <a:pt x="3316180" y="5368393"/>
                  <a:pt x="3301138" y="5370163"/>
                </a:cubicBezTo>
                <a:cubicBezTo>
                  <a:pt x="3267690" y="5374098"/>
                  <a:pt x="3234061" y="5376826"/>
                  <a:pt x="3200400" y="5377912"/>
                </a:cubicBezTo>
                <a:lnTo>
                  <a:pt x="2580467" y="5401159"/>
                </a:lnTo>
                <a:close/>
              </a:path>
            </a:pathLst>
          </a:custGeom>
          <a:solidFill>
            <a:srgbClr val="CD0AAA">
              <a:alpha val="7000"/>
            </a:srgbClr>
          </a:solidFill>
          <a:ln w="4762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1937403" y="6131547"/>
            <a:ext cx="465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Wirtschaftsförderung als agiler Netzwerker</a:t>
            </a:r>
            <a:endParaRPr lang="de-DE" sz="2000" dirty="0"/>
          </a:p>
        </p:txBody>
      </p:sp>
      <p:cxnSp>
        <p:nvCxnSpPr>
          <p:cNvPr id="24" name="Gerade Verbindung mit Pfeil 23"/>
          <p:cNvCxnSpPr>
            <a:stCxn id="42" idx="0"/>
          </p:cNvCxnSpPr>
          <p:nvPr/>
        </p:nvCxnSpPr>
        <p:spPr>
          <a:xfrm flipV="1">
            <a:off x="4264258" y="5788108"/>
            <a:ext cx="0" cy="34343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0"/>
            <a:ext cx="7197725" cy="1220807"/>
          </a:xfrm>
        </p:spPr>
        <p:txBody>
          <a:bodyPr/>
          <a:lstStyle/>
          <a:p>
            <a:r>
              <a:rPr lang="de-DE" dirty="0" smtClean="0"/>
              <a:t>Warum denn ausgerechnet jetzt…?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B691A6-DDB3-4FBC-956E-7DC291413D6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040126"/>
            <a:ext cx="6515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0"/>
            <a:ext cx="7197725" cy="1220807"/>
          </a:xfrm>
        </p:spPr>
        <p:txBody>
          <a:bodyPr/>
          <a:lstStyle/>
          <a:p>
            <a:r>
              <a:rPr lang="de-DE" dirty="0" smtClean="0"/>
              <a:t>Leitlinien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775340"/>
            <a:ext cx="8120436" cy="4743729"/>
          </a:xfrm>
        </p:spPr>
        <p:txBody>
          <a:bodyPr/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de-DE" sz="1600" dirty="0" smtClean="0"/>
              <a:t>wir denken unsere Prozesse von "außen" nach "innen", also vom Kunden und seinen Anforderungen her und nicht von unseren Abteilungen, Budgets und  Zuständigkeiten,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endParaRPr lang="de-DE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de-DE" sz="1600" dirty="0" smtClean="0"/>
              <a:t>wir erhöhen unsere Professionalität durch mehr Arbeitsteilung, feste Verantwortungsrollen und übergreifende Kooperationen,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endParaRPr lang="de-DE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de-DE" sz="1600" dirty="0" smtClean="0"/>
              <a:t>wir reduzieren Zeitverschwendung und individuelle Überforderung durch klare Aufgaben und modernes, datenbasiertes Wissensmanagement,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endParaRPr lang="de-DE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de-DE" sz="1600" dirty="0" smtClean="0"/>
              <a:t>wir stärken eine offene und transparente Kultur durch dienende Führung und kaufmännische Ansprechpartner in den Teams,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endParaRPr lang="de-DE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de-DE" sz="1600" dirty="0" smtClean="0"/>
              <a:t>wir erhöhen unsere Effektivität und verändern das Verhältnis von Personalkosten und Betriebsmitteln.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B691A6-DDB3-4FBC-956E-7DC291413D6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3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8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6D440-E8A2-4C63-9B4D-647188BA7BE3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00113" y="234462"/>
            <a:ext cx="6644952" cy="6413988"/>
            <a:chOff x="900113" y="234462"/>
            <a:chExt cx="6644952" cy="641398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817610">
              <a:off x="1175080" y="203133"/>
              <a:ext cx="6338655" cy="64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liennummernplatzhalter 4"/>
            <p:cNvSpPr txBox="1">
              <a:spLocks/>
            </p:cNvSpPr>
            <p:nvPr/>
          </p:nvSpPr>
          <p:spPr>
            <a:xfrm>
              <a:off x="900113" y="6389688"/>
              <a:ext cx="215900" cy="258762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algn="l" rtl="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8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C2E2D28C-90A8-46AD-996C-3B1C6D819E21}" type="slidenum">
                <a:rPr lang="de-DE" smtClean="0"/>
                <a:pPr>
                  <a:defRPr/>
                </a:pPr>
                <a:t>9</a:t>
              </a:fld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43016" y="3369386"/>
              <a:ext cx="1316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Kaufmännischer Service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354931" y="585340"/>
              <a:ext cx="1860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 Kundenservice</a:t>
              </a:r>
            </a:p>
            <a:p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24425" y="3460304"/>
              <a:ext cx="13890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Geschäftsbereich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Information Service</a:t>
              </a:r>
              <a:br>
                <a:rPr lang="de-DE" sz="1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034269" y="3991103"/>
              <a:ext cx="15752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Team </a:t>
              </a:r>
              <a:b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</a:b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rPr>
                <a:t>Themenscouting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Team Wissensmanagement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5" action="ppaction://hlinksldjump"/>
                </a:rPr>
                <a:t>Team Großprojekte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6" action="ppaction://hlinksldjump"/>
                </a:rPr>
                <a:t>Team Standortkommunikation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  <a:hlinkClick r:id="rId7" action="ppaction://hlinksldjump"/>
                </a:rPr>
                <a:t>Team Fördermittel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594300" y="997562"/>
              <a:ext cx="20238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8" action="ppaction://hlinksldjump"/>
                </a:rPr>
                <a:t>Team Firmenberatung</a:t>
              </a:r>
              <a:endParaRPr lang="de-DE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Team </a:t>
              </a:r>
              <a:r>
                <a:rPr lang="de-DE" sz="100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Sales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 </a:t>
              </a:r>
              <a:r>
                <a:rPr lang="de-DE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und </a:t>
              </a:r>
              <a:r>
                <a:rPr lang="de-DE" sz="10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 action="ppaction://hlinksldjump"/>
                </a:rPr>
                <a:t>Internationalisierung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 action="ppaction://hlinksldjump"/>
                </a:rPr>
                <a:t>Team Gründen</a:t>
              </a: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 action="ppaction://hlinksldjump"/>
                </a:rPr>
                <a:t>Team Beschäftigungsförderung</a:t>
              </a:r>
              <a:endParaRPr lang="de-DE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43512" y="3936167"/>
              <a:ext cx="169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Personal/ </a:t>
              </a:r>
              <a:b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</a:b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Organisation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Team Finanzen</a:t>
              </a:r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de-DE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 action="ppaction://hlinksldjump"/>
                </a:rPr>
                <a:t>Controlling</a:t>
              </a:r>
              <a:endPara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417121" y="15014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723302" y="1672300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014971" y="1859336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8956" y="320818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12500" y="304179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28903" y="291951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85452" y="2849162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592907" y="297898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309310" y="31317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hlinkClick r:id="rId13" action="ppaction://hlinksldjump"/>
            </p:cNvPr>
            <p:cNvSpPr/>
            <p:nvPr/>
          </p:nvSpPr>
          <p:spPr>
            <a:xfrm>
              <a:off x="6023077" y="133270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hlinkClick r:id="rId13" action="ppaction://hlinksldjump"/>
            </p:cNvPr>
            <p:cNvSpPr/>
            <p:nvPr/>
          </p:nvSpPr>
          <p:spPr>
            <a:xfrm>
              <a:off x="5786609" y="15454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hlinkClick r:id="rId13" action="ppaction://hlinksldjump"/>
            </p:cNvPr>
            <p:cNvSpPr/>
            <p:nvPr/>
          </p:nvSpPr>
          <p:spPr>
            <a:xfrm>
              <a:off x="5534038" y="173026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22184" y="5832629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122184" y="548264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111483" y="5132653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hlinkClick r:id="rId13" action="ppaction://hlinksldjump"/>
            </p:cNvPr>
            <p:cNvSpPr/>
            <p:nvPr/>
          </p:nvSpPr>
          <p:spPr>
            <a:xfrm>
              <a:off x="3429837" y="5822907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hlinkClick r:id="rId13" action="ppaction://hlinksldjump"/>
            </p:cNvPr>
            <p:cNvSpPr/>
            <p:nvPr/>
          </p:nvSpPr>
          <p:spPr>
            <a:xfrm>
              <a:off x="3435654" y="5488905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hlinkClick r:id="rId13" action="ppaction://hlinksldjump"/>
            </p:cNvPr>
            <p:cNvSpPr/>
            <p:nvPr/>
          </p:nvSpPr>
          <p:spPr>
            <a:xfrm>
              <a:off x="3444814" y="5139191"/>
              <a:ext cx="201168" cy="2191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links und rechts 32"/>
            <p:cNvSpPr/>
            <p:nvPr/>
          </p:nvSpPr>
          <p:spPr>
            <a:xfrm rot="3654717">
              <a:off x="5953106" y="213031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Pfeil nach links und rechts 33"/>
            <p:cNvSpPr/>
            <p:nvPr/>
          </p:nvSpPr>
          <p:spPr>
            <a:xfrm rot="18286929">
              <a:off x="1446979" y="218491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links und rechts 34"/>
            <p:cNvSpPr/>
            <p:nvPr/>
          </p:nvSpPr>
          <p:spPr>
            <a:xfrm>
              <a:off x="3718560" y="515653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links und rechts 35"/>
            <p:cNvSpPr/>
            <p:nvPr/>
          </p:nvSpPr>
          <p:spPr>
            <a:xfrm>
              <a:off x="3718560" y="548230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links und rechts 36"/>
            <p:cNvSpPr/>
            <p:nvPr/>
          </p:nvSpPr>
          <p:spPr>
            <a:xfrm>
              <a:off x="3727704" y="582500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links und rechts 37"/>
            <p:cNvSpPr/>
            <p:nvPr/>
          </p:nvSpPr>
          <p:spPr>
            <a:xfrm rot="3654717">
              <a:off x="5383276" y="2411140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links und rechts 38"/>
            <p:cNvSpPr/>
            <p:nvPr/>
          </p:nvSpPr>
          <p:spPr>
            <a:xfrm rot="3654717">
              <a:off x="5700535" y="22619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links und rechts 39"/>
            <p:cNvSpPr/>
            <p:nvPr/>
          </p:nvSpPr>
          <p:spPr>
            <a:xfrm rot="18286929">
              <a:off x="1695518" y="2386582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links und rechts 40"/>
            <p:cNvSpPr/>
            <p:nvPr/>
          </p:nvSpPr>
          <p:spPr>
            <a:xfrm rot="18286929">
              <a:off x="2022493" y="2570126"/>
              <a:ext cx="1279602" cy="214972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216139" y="2677612"/>
              <a:ext cx="222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Wirtschaftsförderung</a:t>
              </a:r>
            </a:p>
            <a:p>
              <a:pPr algn="ctr"/>
              <a:r>
                <a:rPr lang="de-DE" dirty="0" smtClean="0"/>
                <a:t>Dortmund 4.0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 smtClean="0"/>
                <a:t>Geschäftsführungsbüro </a:t>
              </a:r>
            </a:p>
            <a:p>
              <a:pPr algn="ctr"/>
              <a:r>
                <a:rPr lang="de-DE" sz="1200" dirty="0" smtClean="0"/>
                <a:t>Stabstelle Soziale Innovation</a:t>
              </a:r>
              <a:endParaRPr lang="de-DE" sz="1200" dirty="0"/>
            </a:p>
          </p:txBody>
        </p:sp>
      </p:grpSp>
      <p:sp>
        <p:nvSpPr>
          <p:cNvPr id="48" name="Rahmen 47">
            <a:hlinkClick r:id="rId14" action="ppaction://hlinksldjump"/>
          </p:cNvPr>
          <p:cNvSpPr/>
          <p:nvPr/>
        </p:nvSpPr>
        <p:spPr>
          <a:xfrm>
            <a:off x="7954178" y="462708"/>
            <a:ext cx="484742" cy="4847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925128" y="1879758"/>
            <a:ext cx="4165705" cy="28623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  <a:latin typeface="+mn-lt"/>
              </a:rPr>
              <a:t>Team Firmenberatung</a:t>
            </a:r>
          </a:p>
          <a:p>
            <a:endParaRPr lang="de-DE" dirty="0">
              <a:solidFill>
                <a:schemeClr val="accent3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3"/>
                </a:solidFill>
              </a:rPr>
              <a:t>One</a:t>
            </a:r>
            <a:r>
              <a:rPr lang="de-DE" dirty="0" smtClean="0">
                <a:solidFill>
                  <a:schemeClr val="accent3"/>
                </a:solidFill>
              </a:rPr>
              <a:t>-</a:t>
            </a:r>
            <a:r>
              <a:rPr lang="de-DE" dirty="0" err="1" smtClean="0">
                <a:solidFill>
                  <a:schemeClr val="accent3"/>
                </a:solidFill>
              </a:rPr>
              <a:t>Stop</a:t>
            </a:r>
            <a:r>
              <a:rPr lang="de-DE" dirty="0" smtClean="0">
                <a:solidFill>
                  <a:schemeClr val="accent3"/>
                </a:solidFill>
              </a:rPr>
              <a:t>-Shop </a:t>
            </a:r>
            <a:r>
              <a:rPr lang="de-DE" dirty="0">
                <a:solidFill>
                  <a:schemeClr val="accent3"/>
                </a:solidFill>
              </a:rPr>
              <a:t>Anlaufstelle für </a:t>
            </a:r>
            <a:r>
              <a:rPr lang="de-DE" dirty="0" smtClean="0">
                <a:solidFill>
                  <a:schemeClr val="accent3"/>
                </a:solidFill>
              </a:rPr>
              <a:t>Unternehmen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Schaffung </a:t>
            </a:r>
            <a:r>
              <a:rPr lang="de-DE" dirty="0">
                <a:solidFill>
                  <a:schemeClr val="accent3"/>
                </a:solidFill>
              </a:rPr>
              <a:t>eines unternehmens- und </a:t>
            </a:r>
            <a:r>
              <a:rPr lang="de-DE" dirty="0" err="1">
                <a:solidFill>
                  <a:schemeClr val="accent3"/>
                </a:solidFill>
              </a:rPr>
              <a:t>investionsfreundlichen</a:t>
            </a:r>
            <a:r>
              <a:rPr lang="de-DE" dirty="0">
                <a:solidFill>
                  <a:schemeClr val="accent3"/>
                </a:solidFill>
              </a:rPr>
              <a:t> Klimas in </a:t>
            </a:r>
            <a:r>
              <a:rPr lang="de-DE" dirty="0" smtClean="0">
                <a:solidFill>
                  <a:schemeClr val="accent3"/>
                </a:solidFill>
              </a:rPr>
              <a:t>Dortmund</a:t>
            </a:r>
            <a:endParaRPr lang="de-DE" dirty="0"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Vernetzung </a:t>
            </a:r>
            <a:r>
              <a:rPr lang="de-DE" dirty="0">
                <a:solidFill>
                  <a:schemeClr val="accent3"/>
                </a:solidFill>
              </a:rPr>
              <a:t>von Unternehmen in den Bezirken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83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FDO Bild + Textkasten rechts">
  <a:themeElements>
    <a:clrScheme name="WIFDO Bild + Textkasten rechts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00B9C8"/>
      </a:accent1>
      <a:accent2>
        <a:srgbClr val="CB07A9"/>
      </a:accent2>
      <a:accent3>
        <a:srgbClr val="FFFFFF"/>
      </a:accent3>
      <a:accent4>
        <a:srgbClr val="292929"/>
      </a:accent4>
      <a:accent5>
        <a:srgbClr val="AAD9E0"/>
      </a:accent5>
      <a:accent6>
        <a:srgbClr val="B80699"/>
      </a:accent6>
      <a:hlink>
        <a:srgbClr val="FFFFFF"/>
      </a:hlink>
      <a:folHlink>
        <a:srgbClr val="757070"/>
      </a:folHlink>
    </a:clrScheme>
    <a:fontScheme name="WIFDO Bild + Textkasten rechts">
      <a:majorFont>
        <a:latin typeface="Skolar Latin"/>
        <a:ea typeface=""/>
        <a:cs typeface=""/>
      </a:majorFont>
      <a:minorFont>
        <a:latin typeface="Skolar Lat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IFDO Bild + Textkasten rechts 1">
        <a:dk1>
          <a:srgbClr val="323232"/>
        </a:dk1>
        <a:lt1>
          <a:srgbClr val="FFFFFF"/>
        </a:lt1>
        <a:dk2>
          <a:srgbClr val="44546A"/>
        </a:dk2>
        <a:lt2>
          <a:srgbClr val="E7E6E6"/>
        </a:lt2>
        <a:accent1>
          <a:srgbClr val="00B9C8"/>
        </a:accent1>
        <a:accent2>
          <a:srgbClr val="CB07A9"/>
        </a:accent2>
        <a:accent3>
          <a:srgbClr val="FFFFFF"/>
        </a:accent3>
        <a:accent4>
          <a:srgbClr val="292929"/>
        </a:accent4>
        <a:accent5>
          <a:srgbClr val="AAD9E0"/>
        </a:accent5>
        <a:accent6>
          <a:srgbClr val="B80699"/>
        </a:accent6>
        <a:hlink>
          <a:srgbClr val="FFFFFF"/>
        </a:hlink>
        <a:folHlink>
          <a:srgbClr val="75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52AAFEC9-9732-498D-A06D-09BB59BC3E47}" vid="{4D81D99E-1C59-4711-A772-9613B4A5624C}"/>
    </a:ext>
  </a:extLst>
</a:theme>
</file>

<file path=ppt/theme/theme2.xml><?xml version="1.0" encoding="utf-8"?>
<a:theme xmlns:a="http://schemas.openxmlformats.org/drawingml/2006/main" name="WIFDO Grafik + Text">
  <a:themeElements>
    <a:clrScheme name="WIFDO Grafik + Text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00B9C8"/>
      </a:accent1>
      <a:accent2>
        <a:srgbClr val="CB07A9"/>
      </a:accent2>
      <a:accent3>
        <a:srgbClr val="FFFFFF"/>
      </a:accent3>
      <a:accent4>
        <a:srgbClr val="292929"/>
      </a:accent4>
      <a:accent5>
        <a:srgbClr val="AAD9E0"/>
      </a:accent5>
      <a:accent6>
        <a:srgbClr val="B80699"/>
      </a:accent6>
      <a:hlink>
        <a:srgbClr val="FFFFFF"/>
      </a:hlink>
      <a:folHlink>
        <a:srgbClr val="757070"/>
      </a:folHlink>
    </a:clrScheme>
    <a:fontScheme name="WIFDO Grafik + Text">
      <a:majorFont>
        <a:latin typeface="Skolar Latin"/>
        <a:ea typeface=""/>
        <a:cs typeface=""/>
      </a:majorFont>
      <a:minorFont>
        <a:latin typeface="Skolar Lat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IFDO Grafik + Text 1">
        <a:dk1>
          <a:srgbClr val="323232"/>
        </a:dk1>
        <a:lt1>
          <a:srgbClr val="FFFFFF"/>
        </a:lt1>
        <a:dk2>
          <a:srgbClr val="44546A"/>
        </a:dk2>
        <a:lt2>
          <a:srgbClr val="E7E6E6"/>
        </a:lt2>
        <a:accent1>
          <a:srgbClr val="00B9C8"/>
        </a:accent1>
        <a:accent2>
          <a:srgbClr val="CB07A9"/>
        </a:accent2>
        <a:accent3>
          <a:srgbClr val="FFFFFF"/>
        </a:accent3>
        <a:accent4>
          <a:srgbClr val="292929"/>
        </a:accent4>
        <a:accent5>
          <a:srgbClr val="AAD9E0"/>
        </a:accent5>
        <a:accent6>
          <a:srgbClr val="B80699"/>
        </a:accent6>
        <a:hlink>
          <a:srgbClr val="FFFFFF"/>
        </a:hlink>
        <a:folHlink>
          <a:srgbClr val="75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52AAFEC9-9732-498D-A06D-09BB59BC3E47}" vid="{38FED230-41B8-45F1-B878-850F69B425A6}"/>
    </a:ext>
  </a:extLst>
</a:theme>
</file>

<file path=ppt/theme/theme3.xml><?xml version="1.0" encoding="utf-8"?>
<a:theme xmlns:a="http://schemas.openxmlformats.org/drawingml/2006/main" name="WIFDO nur Grafik">
  <a:themeElements>
    <a:clrScheme name="WIFDO nur Grafik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00B9C8"/>
      </a:accent1>
      <a:accent2>
        <a:srgbClr val="CB07A9"/>
      </a:accent2>
      <a:accent3>
        <a:srgbClr val="FFFFFF"/>
      </a:accent3>
      <a:accent4>
        <a:srgbClr val="292929"/>
      </a:accent4>
      <a:accent5>
        <a:srgbClr val="AAD9E0"/>
      </a:accent5>
      <a:accent6>
        <a:srgbClr val="B80699"/>
      </a:accent6>
      <a:hlink>
        <a:srgbClr val="FFFFFF"/>
      </a:hlink>
      <a:folHlink>
        <a:srgbClr val="757070"/>
      </a:folHlink>
    </a:clrScheme>
    <a:fontScheme name="WIFDO nur Grafik">
      <a:majorFont>
        <a:latin typeface="Skolar Latin"/>
        <a:ea typeface=""/>
        <a:cs typeface=""/>
      </a:majorFont>
      <a:minorFont>
        <a:latin typeface="Skolar Lat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IFDO nur Grafik 1">
        <a:dk1>
          <a:srgbClr val="323232"/>
        </a:dk1>
        <a:lt1>
          <a:srgbClr val="FFFFFF"/>
        </a:lt1>
        <a:dk2>
          <a:srgbClr val="44546A"/>
        </a:dk2>
        <a:lt2>
          <a:srgbClr val="E7E6E6"/>
        </a:lt2>
        <a:accent1>
          <a:srgbClr val="00B9C8"/>
        </a:accent1>
        <a:accent2>
          <a:srgbClr val="CB07A9"/>
        </a:accent2>
        <a:accent3>
          <a:srgbClr val="FFFFFF"/>
        </a:accent3>
        <a:accent4>
          <a:srgbClr val="292929"/>
        </a:accent4>
        <a:accent5>
          <a:srgbClr val="AAD9E0"/>
        </a:accent5>
        <a:accent6>
          <a:srgbClr val="B80699"/>
        </a:accent6>
        <a:hlink>
          <a:srgbClr val="FFFFFF"/>
        </a:hlink>
        <a:folHlink>
          <a:srgbClr val="75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52AAFEC9-9732-498D-A06D-09BB59BC3E47}" vid="{F621550F-22FB-4063-94EB-63D110B36560}"/>
    </a:ext>
  </a:extLst>
</a:theme>
</file>

<file path=ppt/theme/theme4.xml><?xml version="1.0" encoding="utf-8"?>
<a:theme xmlns:a="http://schemas.openxmlformats.org/drawingml/2006/main" name="WIFDO Nur Text">
  <a:themeElements>
    <a:clrScheme name="WIFDO Nur Text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00B9C8"/>
      </a:accent1>
      <a:accent2>
        <a:srgbClr val="CB07A9"/>
      </a:accent2>
      <a:accent3>
        <a:srgbClr val="FFFFFF"/>
      </a:accent3>
      <a:accent4>
        <a:srgbClr val="292929"/>
      </a:accent4>
      <a:accent5>
        <a:srgbClr val="AAD9E0"/>
      </a:accent5>
      <a:accent6>
        <a:srgbClr val="B80699"/>
      </a:accent6>
      <a:hlink>
        <a:srgbClr val="FFFFFF"/>
      </a:hlink>
      <a:folHlink>
        <a:srgbClr val="757070"/>
      </a:folHlink>
    </a:clrScheme>
    <a:fontScheme name="WIFDO Nur Text">
      <a:majorFont>
        <a:latin typeface="Skolar Latin"/>
        <a:ea typeface=""/>
        <a:cs typeface=""/>
      </a:majorFont>
      <a:minorFont>
        <a:latin typeface="Skolar Lat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IFDO Nur Text 1">
        <a:dk1>
          <a:srgbClr val="323232"/>
        </a:dk1>
        <a:lt1>
          <a:srgbClr val="FFFFFF"/>
        </a:lt1>
        <a:dk2>
          <a:srgbClr val="44546A"/>
        </a:dk2>
        <a:lt2>
          <a:srgbClr val="E7E6E6"/>
        </a:lt2>
        <a:accent1>
          <a:srgbClr val="00B9C8"/>
        </a:accent1>
        <a:accent2>
          <a:srgbClr val="CB07A9"/>
        </a:accent2>
        <a:accent3>
          <a:srgbClr val="FFFFFF"/>
        </a:accent3>
        <a:accent4>
          <a:srgbClr val="292929"/>
        </a:accent4>
        <a:accent5>
          <a:srgbClr val="AAD9E0"/>
        </a:accent5>
        <a:accent6>
          <a:srgbClr val="B80699"/>
        </a:accent6>
        <a:hlink>
          <a:srgbClr val="FFFFFF"/>
        </a:hlink>
        <a:folHlink>
          <a:srgbClr val="75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52AAFEC9-9732-498D-A06D-09BB59BC3E47}" vid="{C6B8D16A-2A1C-4F6F-87A6-9C2AC1B9AA02}"/>
    </a:ext>
  </a:extLst>
</a:theme>
</file>

<file path=ppt/theme/theme5.xml><?xml version="1.0" encoding="utf-8"?>
<a:theme xmlns:a="http://schemas.openxmlformats.org/drawingml/2006/main" name="1_WIFDO Schluss + Bild rechts">
  <a:themeElements>
    <a:clrScheme name="WIFDO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00B9C8"/>
      </a:accent1>
      <a:accent2>
        <a:srgbClr val="CB07A9"/>
      </a:accent2>
      <a:accent3>
        <a:srgbClr val="FAAA36"/>
      </a:accent3>
      <a:accent4>
        <a:srgbClr val="86D12F"/>
      </a:accent4>
      <a:accent5>
        <a:srgbClr val="00BE5A"/>
      </a:accent5>
      <a:accent6>
        <a:srgbClr val="70AD47"/>
      </a:accent6>
      <a:hlink>
        <a:srgbClr val="FFFFFF"/>
      </a:hlink>
      <a:folHlink>
        <a:srgbClr val="75707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52AAFEC9-9732-498D-A06D-09BB59BC3E47}" vid="{904BFB0D-C52F-46EB-A41A-2DA4D9C6A01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WFDO</Template>
  <TotalTime>0</TotalTime>
  <Words>788</Words>
  <Application>Microsoft Office PowerPoint</Application>
  <PresentationFormat>Bildschirmpräsentation (4:3)</PresentationFormat>
  <Paragraphs>417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Calibri</vt:lpstr>
      <vt:lpstr>Symbol</vt:lpstr>
      <vt:lpstr>Simplified Arabic Fixed</vt:lpstr>
      <vt:lpstr>Arial</vt:lpstr>
      <vt:lpstr>Skolar Latin</vt:lpstr>
      <vt:lpstr>WIFDO Bild + Textkasten rechts</vt:lpstr>
      <vt:lpstr>WIFDO Grafik + Text</vt:lpstr>
      <vt:lpstr>WIFDO nur Grafik</vt:lpstr>
      <vt:lpstr>WIFDO Nur Text</vt:lpstr>
      <vt:lpstr>1_WIFDO Schluss + Bild rechts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Warum denn ausgerechnet jetzt…?</vt:lpstr>
      <vt:lpstr>Leitlinien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 Ledune</dc:creator>
  <cp:lastModifiedBy>Mario Gacek</cp:lastModifiedBy>
  <cp:revision>88</cp:revision>
  <dcterms:created xsi:type="dcterms:W3CDTF">2017-05-31T12:17:09Z</dcterms:created>
  <dcterms:modified xsi:type="dcterms:W3CDTF">2017-11-14T11:24:42Z</dcterms:modified>
</cp:coreProperties>
</file>