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7" r:id="rId2"/>
  </p:sldMasterIdLst>
  <p:notesMasterIdLst>
    <p:notesMasterId r:id="rId14"/>
  </p:notesMasterIdLst>
  <p:handoutMasterIdLst>
    <p:handoutMasterId r:id="rId15"/>
  </p:handoutMasterIdLst>
  <p:sldIdLst>
    <p:sldId id="283" r:id="rId3"/>
    <p:sldId id="285" r:id="rId4"/>
    <p:sldId id="287" r:id="rId5"/>
    <p:sldId id="288" r:id="rId6"/>
    <p:sldId id="289" r:id="rId7"/>
    <p:sldId id="290" r:id="rId8"/>
    <p:sldId id="291" r:id="rId9"/>
    <p:sldId id="270" r:id="rId10"/>
    <p:sldId id="292" r:id="rId11"/>
    <p:sldId id="293" r:id="rId12"/>
    <p:sldId id="295" r:id="rId13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54D3C2-D8C5-ACD7-AE70-5DD0EB379A17}" name="Schütte-Haermeyer, Uta" initials="SHU" userId="S::schuette@diakoniedortmund.de::ad056694-1f02-4de5-9de3-66cc1b248c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3" autoAdjust="0"/>
    <p:restoredTop sz="99615" autoAdjust="0"/>
  </p:normalViewPr>
  <p:slideViewPr>
    <p:cSldViewPr>
      <p:cViewPr varScale="1">
        <p:scale>
          <a:sx n="41" d="100"/>
          <a:sy n="41" d="100"/>
        </p:scale>
        <p:origin x="8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kk-do.de\Freigaben\Group\DW-EU-Zuwanderung\Austausch\Clearing%20Gestrandete\Clearing_Masterliste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kk-do.de\Freigaben\Group\DW-EU-Zuwanderung\Austausch\Clearing%20Gestrandete\Clearing_Masterliste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Herkunftsländer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1550802275413128E-2"/>
          <c:y val="1.3983912604409224E-3"/>
          <c:w val="0.90406276020705234"/>
          <c:h val="0.8521799179322945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E1-47D5-8F46-B58674A5CC2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BE1-47D5-8F46-B58674A5CC2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E1-47D5-8F46-B58674A5CC2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BE1-47D5-8F46-B58674A5CC2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E1-47D5-8F46-B58674A5CC2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BE1-47D5-8F46-B58674A5CC2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BE1-47D5-8F46-B58674A5CC2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BE1-47D5-8F46-B58674A5CC2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BE1-47D5-8F46-B58674A5CC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'Analyse der Gestrandeten'!$A$3:$A$11</c:f>
              <c:strCache>
                <c:ptCount val="9"/>
                <c:pt idx="0">
                  <c:v>Polen</c:v>
                </c:pt>
                <c:pt idx="1">
                  <c:v>Spanien</c:v>
                </c:pt>
                <c:pt idx="2">
                  <c:v>Rumänien</c:v>
                </c:pt>
                <c:pt idx="3">
                  <c:v>Ungarn</c:v>
                </c:pt>
                <c:pt idx="4">
                  <c:v>Portugal</c:v>
                </c:pt>
                <c:pt idx="5">
                  <c:v>Bulgarien</c:v>
                </c:pt>
                <c:pt idx="6">
                  <c:v>Litauen</c:v>
                </c:pt>
                <c:pt idx="7">
                  <c:v>Slowenien</c:v>
                </c:pt>
                <c:pt idx="8">
                  <c:v>Serbien</c:v>
                </c:pt>
              </c:strCache>
            </c:strRef>
          </c:cat>
          <c:val>
            <c:numRef>
              <c:f>'Analyse der Gestrandeten'!$B$3:$B$11</c:f>
              <c:numCache>
                <c:formatCode>General</c:formatCode>
                <c:ptCount val="9"/>
                <c:pt idx="0">
                  <c:v>23</c:v>
                </c:pt>
                <c:pt idx="1">
                  <c:v>9</c:v>
                </c:pt>
                <c:pt idx="2">
                  <c:v>13</c:v>
                </c:pt>
                <c:pt idx="3">
                  <c:v>3</c:v>
                </c:pt>
                <c:pt idx="4">
                  <c:v>1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E1-47D5-8F46-B58674A5C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06273648"/>
        <c:axId val="606275608"/>
      </c:barChart>
      <c:valAx>
        <c:axId val="60627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273648"/>
        <c:crosses val="autoZero"/>
        <c:crossBetween val="between"/>
      </c:valAx>
      <c:catAx>
        <c:axId val="60627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275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Herkunftsländer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4374398086753608E-2"/>
          <c:y val="0.11858486477416812"/>
          <c:w val="0.88605038841709149"/>
          <c:h val="0.8262653139504084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B13-4B24-9D3D-A6DE1969CBF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B13-4B24-9D3D-A6DE1969CBF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B13-4B24-9D3D-A6DE1969CBF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B13-4B24-9D3D-A6DE1969CB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B13-4B24-9D3D-A6DE1969CBF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B13-4B24-9D3D-A6DE1969CBF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B13-4B24-9D3D-A6DE1969CBF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B13-4B24-9D3D-A6DE1969CBF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B13-4B24-9D3D-A6DE1969CB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B13-4B24-9D3D-A6DE1969CB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'Analyse der Gestrandeten (2)'!$A$3:$A$11</c:f>
              <c:strCache>
                <c:ptCount val="8"/>
                <c:pt idx="0">
                  <c:v>Polen</c:v>
                </c:pt>
                <c:pt idx="1">
                  <c:v>Spanien</c:v>
                </c:pt>
                <c:pt idx="2">
                  <c:v>Rumänien</c:v>
                </c:pt>
                <c:pt idx="3">
                  <c:v>Ungarn</c:v>
                </c:pt>
                <c:pt idx="4">
                  <c:v>Portugal</c:v>
                </c:pt>
                <c:pt idx="5">
                  <c:v>Bulgarien</c:v>
                </c:pt>
                <c:pt idx="6">
                  <c:v>Litauen</c:v>
                </c:pt>
                <c:pt idx="7">
                  <c:v>Slowenien</c:v>
                </c:pt>
              </c:strCache>
            </c:strRef>
          </c:cat>
          <c:val>
            <c:numRef>
              <c:f>'Analyse der Gestrandeten (2)'!$B$3:$B$11</c:f>
              <c:numCache>
                <c:formatCode>General</c:formatCode>
                <c:ptCount val="9"/>
                <c:pt idx="0">
                  <c:v>17</c:v>
                </c:pt>
                <c:pt idx="1">
                  <c:v>6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B13-4B24-9D3D-A6DE1969CB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06277960"/>
        <c:axId val="606275216"/>
      </c:barChart>
      <c:valAx>
        <c:axId val="60627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277960"/>
        <c:crosses val="autoZero"/>
        <c:crossBetween val="between"/>
      </c:valAx>
      <c:catAx>
        <c:axId val="60627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2752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5DB39-80FB-4C0B-9214-9475034EE4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9164A2-7CEF-4871-94E4-13043BCEDB01}">
      <dgm:prSet phldrT="[Text]" custT="1"/>
      <dgm:spPr/>
      <dgm:t>
        <a:bodyPr/>
        <a:lstStyle/>
        <a:p>
          <a:r>
            <a:rPr lang="de-DE" sz="2000" b="1" dirty="0"/>
            <a:t>Zuleitung</a:t>
          </a:r>
        </a:p>
      </dgm:t>
    </dgm:pt>
    <dgm:pt modelId="{72206DA5-6070-411F-814C-C7C705A47571}" type="parTrans" cxnId="{80F8BE95-218F-4C64-A762-3B869CDF23DD}">
      <dgm:prSet/>
      <dgm:spPr/>
      <dgm:t>
        <a:bodyPr/>
        <a:lstStyle/>
        <a:p>
          <a:endParaRPr lang="de-DE"/>
        </a:p>
      </dgm:t>
    </dgm:pt>
    <dgm:pt modelId="{9E0EFE98-9481-403F-B945-CA0303F0E0BF}" type="sibTrans" cxnId="{80F8BE95-218F-4C64-A762-3B869CDF23DD}">
      <dgm:prSet/>
      <dgm:spPr/>
      <dgm:t>
        <a:bodyPr/>
        <a:lstStyle/>
        <a:p>
          <a:endParaRPr lang="de-DE"/>
        </a:p>
      </dgm:t>
    </dgm:pt>
    <dgm:pt modelId="{096B3CED-6B74-4A4B-AD49-DC05209793BC}">
      <dgm:prSet phldrT="[Text]"/>
      <dgm:spPr/>
      <dgm:t>
        <a:bodyPr/>
        <a:lstStyle/>
        <a:p>
          <a:r>
            <a:rPr lang="de-DE" dirty="0"/>
            <a:t>Aufsuchendes Streetwork unterschiedlicher Träger ohne muttersprachliche Ressource</a:t>
          </a:r>
        </a:p>
      </dgm:t>
    </dgm:pt>
    <dgm:pt modelId="{DC921C93-BE57-4B1B-B752-84E4881FB3DB}" type="parTrans" cxnId="{FC7AE826-1BB7-4C1D-940A-EB2A747D67F0}">
      <dgm:prSet/>
      <dgm:spPr/>
      <dgm:t>
        <a:bodyPr/>
        <a:lstStyle/>
        <a:p>
          <a:endParaRPr lang="de-DE"/>
        </a:p>
      </dgm:t>
    </dgm:pt>
    <dgm:pt modelId="{DF2C713A-8573-493F-B0A8-4A861B065781}" type="sibTrans" cxnId="{FC7AE826-1BB7-4C1D-940A-EB2A747D67F0}">
      <dgm:prSet/>
      <dgm:spPr/>
      <dgm:t>
        <a:bodyPr/>
        <a:lstStyle/>
        <a:p>
          <a:endParaRPr lang="de-DE"/>
        </a:p>
      </dgm:t>
    </dgm:pt>
    <dgm:pt modelId="{3DC54AC6-7547-4D9B-9C57-244F2744632C}">
      <dgm:prSet phldrT="[Text]"/>
      <dgm:spPr/>
      <dgm:t>
        <a:bodyPr/>
        <a:lstStyle/>
        <a:p>
          <a:r>
            <a:rPr lang="de-DE" dirty="0"/>
            <a:t>Institutionen:</a:t>
          </a:r>
        </a:p>
      </dgm:t>
    </dgm:pt>
    <dgm:pt modelId="{F3ADDFC4-B408-4358-899E-64CF85852247}" type="parTrans" cxnId="{D86140F5-C8E9-4D50-85D9-945EA4724F8B}">
      <dgm:prSet/>
      <dgm:spPr/>
      <dgm:t>
        <a:bodyPr/>
        <a:lstStyle/>
        <a:p>
          <a:endParaRPr lang="de-DE"/>
        </a:p>
      </dgm:t>
    </dgm:pt>
    <dgm:pt modelId="{330DDDBE-91F6-410C-B82B-018F29EC6497}" type="sibTrans" cxnId="{D86140F5-C8E9-4D50-85D9-945EA4724F8B}">
      <dgm:prSet/>
      <dgm:spPr/>
      <dgm:t>
        <a:bodyPr/>
        <a:lstStyle/>
        <a:p>
          <a:endParaRPr lang="de-DE"/>
        </a:p>
      </dgm:t>
    </dgm:pt>
    <dgm:pt modelId="{A4CEA9D9-5894-4CDB-A63A-7956909E4BC6}">
      <dgm:prSet phldrT="[Text]" custT="1"/>
      <dgm:spPr/>
      <dgm:t>
        <a:bodyPr/>
        <a:lstStyle/>
        <a:p>
          <a:r>
            <a:rPr lang="de-DE" sz="2000" b="1" dirty="0"/>
            <a:t>Versorgung</a:t>
          </a:r>
        </a:p>
      </dgm:t>
    </dgm:pt>
    <dgm:pt modelId="{03C29765-443C-42C5-951C-4FC1F1603A31}" type="parTrans" cxnId="{06043B5C-1AE4-43CD-AB08-B2726390458D}">
      <dgm:prSet/>
      <dgm:spPr/>
      <dgm:t>
        <a:bodyPr/>
        <a:lstStyle/>
        <a:p>
          <a:endParaRPr lang="de-DE"/>
        </a:p>
      </dgm:t>
    </dgm:pt>
    <dgm:pt modelId="{A44669D6-109A-4EF7-B6BB-ACA19DDE264F}" type="sibTrans" cxnId="{06043B5C-1AE4-43CD-AB08-B2726390458D}">
      <dgm:prSet/>
      <dgm:spPr/>
      <dgm:t>
        <a:bodyPr/>
        <a:lstStyle/>
        <a:p>
          <a:endParaRPr lang="de-DE"/>
        </a:p>
      </dgm:t>
    </dgm:pt>
    <dgm:pt modelId="{D1A5E47F-068B-41D9-AB75-3D5769AB543F}">
      <dgm:prSet phldrT="[Text]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de-DE" dirty="0"/>
            <a:t>Übernachtungsstellen</a:t>
          </a:r>
        </a:p>
      </dgm:t>
    </dgm:pt>
    <dgm:pt modelId="{C1BF7926-E4F6-4692-BD4D-23266F4492C2}" type="parTrans" cxnId="{661F2DD8-B635-4401-9F9A-E8A5A29F7604}">
      <dgm:prSet/>
      <dgm:spPr/>
      <dgm:t>
        <a:bodyPr/>
        <a:lstStyle/>
        <a:p>
          <a:endParaRPr lang="de-DE"/>
        </a:p>
      </dgm:t>
    </dgm:pt>
    <dgm:pt modelId="{1AE47094-A34E-4B5F-97CD-7BBD359961B7}" type="sibTrans" cxnId="{661F2DD8-B635-4401-9F9A-E8A5A29F7604}">
      <dgm:prSet/>
      <dgm:spPr/>
      <dgm:t>
        <a:bodyPr/>
        <a:lstStyle/>
        <a:p>
          <a:endParaRPr lang="de-DE"/>
        </a:p>
      </dgm:t>
    </dgm:pt>
    <dgm:pt modelId="{7CD4055F-530C-4F74-98A4-91F88130D77C}">
      <dgm:prSet phldrT="[Text]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de-DE" dirty="0"/>
            <a:t>Existenzielle Hilfeangebote für wohnungslose Personen</a:t>
          </a:r>
        </a:p>
      </dgm:t>
    </dgm:pt>
    <dgm:pt modelId="{00F7166F-39BB-48FE-9D63-00F34D3FCC12}" type="parTrans" cxnId="{6907F6C4-93ED-4C4C-84CC-513C52EAE88B}">
      <dgm:prSet/>
      <dgm:spPr/>
      <dgm:t>
        <a:bodyPr/>
        <a:lstStyle/>
        <a:p>
          <a:endParaRPr lang="de-DE"/>
        </a:p>
      </dgm:t>
    </dgm:pt>
    <dgm:pt modelId="{CEE6EA59-1FA5-474F-9756-D726FA0C1718}" type="sibTrans" cxnId="{6907F6C4-93ED-4C4C-84CC-513C52EAE88B}">
      <dgm:prSet/>
      <dgm:spPr/>
      <dgm:t>
        <a:bodyPr/>
        <a:lstStyle/>
        <a:p>
          <a:endParaRPr lang="de-DE"/>
        </a:p>
      </dgm:t>
    </dgm:pt>
    <dgm:pt modelId="{5962F246-1A70-4145-A5F1-49A41FA3B79D}">
      <dgm:prSet phldrT="[Text]" custT="1"/>
      <dgm:spPr/>
      <dgm:t>
        <a:bodyPr/>
        <a:lstStyle/>
        <a:p>
          <a:r>
            <a:rPr lang="de-DE" sz="2000" b="1" dirty="0"/>
            <a:t>Perspektivklärun</a:t>
          </a:r>
          <a:r>
            <a:rPr lang="de-DE" sz="1800" b="1" dirty="0"/>
            <a:t>g</a:t>
          </a:r>
          <a:endParaRPr lang="de-DE" sz="1600" b="1" dirty="0"/>
        </a:p>
      </dgm:t>
    </dgm:pt>
    <dgm:pt modelId="{39C34659-10D6-4409-91D5-3C535C6CCF3D}" type="parTrans" cxnId="{AB467668-E548-4A7D-89BC-D981B3BBC0FE}">
      <dgm:prSet/>
      <dgm:spPr/>
      <dgm:t>
        <a:bodyPr/>
        <a:lstStyle/>
        <a:p>
          <a:endParaRPr lang="de-DE"/>
        </a:p>
      </dgm:t>
    </dgm:pt>
    <dgm:pt modelId="{933EB092-C487-4E4D-BEB2-3C6E4E9714F5}" type="sibTrans" cxnId="{AB467668-E548-4A7D-89BC-D981B3BBC0FE}">
      <dgm:prSet/>
      <dgm:spPr/>
      <dgm:t>
        <a:bodyPr/>
        <a:lstStyle/>
        <a:p>
          <a:endParaRPr lang="de-DE"/>
        </a:p>
      </dgm:t>
    </dgm:pt>
    <dgm:pt modelId="{387090B9-0F4F-4531-9595-80B6579DCF60}">
      <dgm:prSet phldrT="[Text]"/>
      <dgm:spPr/>
      <dgm:t>
        <a:bodyPr/>
        <a:lstStyle/>
        <a:p>
          <a:r>
            <a:rPr lang="de-DE" dirty="0"/>
            <a:t>Suchthilfe</a:t>
          </a:r>
        </a:p>
      </dgm:t>
    </dgm:pt>
    <dgm:pt modelId="{7CFA56EB-DB13-4EDA-813E-A708F7ED620C}" type="parTrans" cxnId="{38738507-3323-425F-9A28-5BC2E1C4322D}">
      <dgm:prSet/>
      <dgm:spPr/>
      <dgm:t>
        <a:bodyPr/>
        <a:lstStyle/>
        <a:p>
          <a:endParaRPr lang="de-DE"/>
        </a:p>
      </dgm:t>
    </dgm:pt>
    <dgm:pt modelId="{AAD84014-996F-44E7-88F3-0319E52E09A0}" type="sibTrans" cxnId="{38738507-3323-425F-9A28-5BC2E1C4322D}">
      <dgm:prSet/>
      <dgm:spPr/>
      <dgm:t>
        <a:bodyPr/>
        <a:lstStyle/>
        <a:p>
          <a:endParaRPr lang="de-DE"/>
        </a:p>
      </dgm:t>
    </dgm:pt>
    <dgm:pt modelId="{8C564664-2227-4501-8962-1F325E71A5BF}">
      <dgm:prSet phldrT="[Text]"/>
      <dgm:spPr/>
      <dgm:t>
        <a:bodyPr/>
        <a:lstStyle/>
        <a:p>
          <a:endParaRPr lang="de-DE" dirty="0"/>
        </a:p>
      </dgm:t>
    </dgm:pt>
    <dgm:pt modelId="{83037F4B-B115-4E66-8BB3-32E8D13F96E0}" type="parTrans" cxnId="{A0D601EC-C848-4228-AD57-6940B58FBB26}">
      <dgm:prSet/>
      <dgm:spPr/>
      <dgm:t>
        <a:bodyPr/>
        <a:lstStyle/>
        <a:p>
          <a:endParaRPr lang="de-DE"/>
        </a:p>
      </dgm:t>
    </dgm:pt>
    <dgm:pt modelId="{7B2D71EA-437A-46F3-B5CE-C84AF5BAAC4E}" type="sibTrans" cxnId="{A0D601EC-C848-4228-AD57-6940B58FBB26}">
      <dgm:prSet/>
      <dgm:spPr/>
      <dgm:t>
        <a:bodyPr/>
        <a:lstStyle/>
        <a:p>
          <a:endParaRPr lang="de-DE"/>
        </a:p>
      </dgm:t>
    </dgm:pt>
    <dgm:pt modelId="{FA1A1A7A-AA25-4B8D-8417-DF01AEEC175A}">
      <dgm:prSet phldrT="[Text]"/>
      <dgm:spPr/>
      <dgm:t>
        <a:bodyPr/>
        <a:lstStyle/>
        <a:p>
          <a:r>
            <a:rPr lang="de-DE" dirty="0"/>
            <a:t>Hilfeeinrichtungen für Wohnungslose</a:t>
          </a:r>
        </a:p>
      </dgm:t>
    </dgm:pt>
    <dgm:pt modelId="{DEBF16F3-B673-4565-A96F-C06783AE7FE8}" type="parTrans" cxnId="{E980CDA4-840D-42A3-8F69-50D2B870715B}">
      <dgm:prSet/>
      <dgm:spPr/>
      <dgm:t>
        <a:bodyPr/>
        <a:lstStyle/>
        <a:p>
          <a:endParaRPr lang="de-DE"/>
        </a:p>
      </dgm:t>
    </dgm:pt>
    <dgm:pt modelId="{76F6D7EF-13BD-49C4-94B7-B708F27EEA80}" type="sibTrans" cxnId="{E980CDA4-840D-42A3-8F69-50D2B870715B}">
      <dgm:prSet/>
      <dgm:spPr/>
      <dgm:t>
        <a:bodyPr/>
        <a:lstStyle/>
        <a:p>
          <a:endParaRPr lang="de-DE"/>
        </a:p>
      </dgm:t>
    </dgm:pt>
    <dgm:pt modelId="{663D25B1-6122-4D52-8C01-F1AA42F8D71D}">
      <dgm:prSet phldrT="[Text]"/>
      <dgm:spPr/>
      <dgm:t>
        <a:bodyPr/>
        <a:lstStyle/>
        <a:p>
          <a:r>
            <a:rPr lang="de-DE" dirty="0" err="1"/>
            <a:t>MigraDO</a:t>
          </a:r>
          <a:endParaRPr lang="de-DE" dirty="0"/>
        </a:p>
      </dgm:t>
    </dgm:pt>
    <dgm:pt modelId="{BEC27BDC-48EF-428B-B27B-26867C5D89C3}" type="parTrans" cxnId="{88C43FFE-BFB5-44AC-B8EB-AE743C42A154}">
      <dgm:prSet/>
      <dgm:spPr/>
      <dgm:t>
        <a:bodyPr/>
        <a:lstStyle/>
        <a:p>
          <a:endParaRPr lang="de-DE"/>
        </a:p>
      </dgm:t>
    </dgm:pt>
    <dgm:pt modelId="{F280AE09-E030-4489-9BF4-1BD728C096F2}" type="sibTrans" cxnId="{88C43FFE-BFB5-44AC-B8EB-AE743C42A154}">
      <dgm:prSet/>
      <dgm:spPr/>
      <dgm:t>
        <a:bodyPr/>
        <a:lstStyle/>
        <a:p>
          <a:endParaRPr lang="de-DE"/>
        </a:p>
      </dgm:t>
    </dgm:pt>
    <dgm:pt modelId="{078AA1A5-45DF-425C-8883-1DD6A8638FA4}">
      <dgm:prSet phldrT="[Text]"/>
      <dgm:spPr/>
      <dgm:t>
        <a:bodyPr/>
        <a:lstStyle/>
        <a:p>
          <a:r>
            <a:rPr lang="de-DE" dirty="0"/>
            <a:t>Projekte</a:t>
          </a:r>
        </a:p>
      </dgm:t>
    </dgm:pt>
    <dgm:pt modelId="{F278E7A8-CED0-4DD1-AD62-8862F48CB35D}" type="parTrans" cxnId="{A60B872A-0F20-47AB-8849-3D81903141A7}">
      <dgm:prSet/>
      <dgm:spPr/>
      <dgm:t>
        <a:bodyPr/>
        <a:lstStyle/>
        <a:p>
          <a:endParaRPr lang="de-DE"/>
        </a:p>
      </dgm:t>
    </dgm:pt>
    <dgm:pt modelId="{75FD1769-5C43-4F96-A840-E0BBCA88A147}" type="sibTrans" cxnId="{A60B872A-0F20-47AB-8849-3D81903141A7}">
      <dgm:prSet/>
      <dgm:spPr/>
      <dgm:t>
        <a:bodyPr/>
        <a:lstStyle/>
        <a:p>
          <a:endParaRPr lang="de-DE"/>
        </a:p>
      </dgm:t>
    </dgm:pt>
    <dgm:pt modelId="{625D5402-7ED0-493F-9E1C-9E78CB44CCBB}">
      <dgm:prSet phldrT="[Text]"/>
      <dgm:spPr/>
      <dgm:t>
        <a:bodyPr/>
        <a:lstStyle/>
        <a:p>
          <a:r>
            <a:rPr lang="de-DE" dirty="0" err="1"/>
            <a:t>Bürger:innen</a:t>
          </a:r>
          <a:endParaRPr lang="de-DE" dirty="0"/>
        </a:p>
      </dgm:t>
    </dgm:pt>
    <dgm:pt modelId="{F4F7EDC3-04BF-43B9-AFB4-4699F8DD3E22}" type="parTrans" cxnId="{D0A5205F-8545-48AE-95A3-062B24362A30}">
      <dgm:prSet/>
      <dgm:spPr/>
      <dgm:t>
        <a:bodyPr/>
        <a:lstStyle/>
        <a:p>
          <a:endParaRPr lang="de-DE"/>
        </a:p>
      </dgm:t>
    </dgm:pt>
    <dgm:pt modelId="{F8DB3FCB-4333-4A63-8F7F-A665E15C4D09}" type="sibTrans" cxnId="{D0A5205F-8545-48AE-95A3-062B24362A30}">
      <dgm:prSet/>
      <dgm:spPr/>
      <dgm:t>
        <a:bodyPr/>
        <a:lstStyle/>
        <a:p>
          <a:endParaRPr lang="de-DE"/>
        </a:p>
      </dgm:t>
    </dgm:pt>
    <dgm:pt modelId="{EE800BFC-6922-4914-8D0D-6695ACB29426}">
      <dgm:prSet phldrT="[Text]"/>
      <dgm:spPr/>
      <dgm:t>
        <a:bodyPr/>
        <a:lstStyle/>
        <a:p>
          <a:r>
            <a:rPr lang="de-DE" dirty="0"/>
            <a:t>Bahnhofsmission, LWL-Klinik</a:t>
          </a:r>
        </a:p>
      </dgm:t>
    </dgm:pt>
    <dgm:pt modelId="{D7CCA21A-C029-408B-A1E8-A06F17BE6814}" type="parTrans" cxnId="{2B8D8036-6994-4BB2-9812-7D02D3C89AFB}">
      <dgm:prSet/>
      <dgm:spPr/>
      <dgm:t>
        <a:bodyPr/>
        <a:lstStyle/>
        <a:p>
          <a:endParaRPr lang="de-DE"/>
        </a:p>
      </dgm:t>
    </dgm:pt>
    <dgm:pt modelId="{213307CE-FBE3-4169-8956-0604AFCC8877}" type="sibTrans" cxnId="{2B8D8036-6994-4BB2-9812-7D02D3C89AFB}">
      <dgm:prSet/>
      <dgm:spPr/>
      <dgm:t>
        <a:bodyPr/>
        <a:lstStyle/>
        <a:p>
          <a:endParaRPr lang="de-DE"/>
        </a:p>
      </dgm:t>
    </dgm:pt>
    <dgm:pt modelId="{6B175F18-FAE2-4B50-BD1E-918735C35DAB}">
      <dgm:prSet phldrT="[Text]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de-DE" dirty="0"/>
        </a:p>
      </dgm:t>
    </dgm:pt>
    <dgm:pt modelId="{C38BBFB3-B3A2-4585-9A86-C94402B9A7F7}" type="parTrans" cxnId="{C293CFE6-1696-4A33-84D6-436F5E3CBC84}">
      <dgm:prSet/>
      <dgm:spPr/>
      <dgm:t>
        <a:bodyPr/>
        <a:lstStyle/>
        <a:p>
          <a:endParaRPr lang="de-DE"/>
        </a:p>
      </dgm:t>
    </dgm:pt>
    <dgm:pt modelId="{D99A19DE-392D-4DA7-A1BE-FDC76350C38C}" type="sibTrans" cxnId="{C293CFE6-1696-4A33-84D6-436F5E3CBC84}">
      <dgm:prSet/>
      <dgm:spPr/>
      <dgm:t>
        <a:bodyPr/>
        <a:lstStyle/>
        <a:p>
          <a:endParaRPr lang="de-DE"/>
        </a:p>
      </dgm:t>
    </dgm:pt>
    <dgm:pt modelId="{677174ED-52C7-4F99-A6B5-57A1CA558842}">
      <dgm:prSet phldrT="[Text]"/>
      <dgm:spPr/>
      <dgm:t>
        <a:bodyPr/>
        <a:lstStyle/>
        <a:p>
          <a:r>
            <a:rPr lang="de-DE" dirty="0"/>
            <a:t>Begleitung zu weiteren Fachberatungsangeboten </a:t>
          </a:r>
        </a:p>
      </dgm:t>
    </dgm:pt>
    <dgm:pt modelId="{71D0ADE1-1EE3-4323-8176-7FB4441D45AF}" type="parTrans" cxnId="{35DE40FA-F4A5-4304-9925-B5D2CF8DE0DE}">
      <dgm:prSet/>
      <dgm:spPr/>
      <dgm:t>
        <a:bodyPr/>
        <a:lstStyle/>
        <a:p>
          <a:endParaRPr lang="de-DE"/>
        </a:p>
      </dgm:t>
    </dgm:pt>
    <dgm:pt modelId="{11807360-C6C5-42EE-B6F0-D3DD56159E41}" type="sibTrans" cxnId="{35DE40FA-F4A5-4304-9925-B5D2CF8DE0DE}">
      <dgm:prSet/>
      <dgm:spPr/>
      <dgm:t>
        <a:bodyPr/>
        <a:lstStyle/>
        <a:p>
          <a:endParaRPr lang="de-DE"/>
        </a:p>
      </dgm:t>
    </dgm:pt>
    <dgm:pt modelId="{5077B7BA-0BDC-4551-939A-ABD9400C5099}">
      <dgm:prSet phldrT="[Text]"/>
      <dgm:spPr/>
      <dgm:t>
        <a:bodyPr/>
        <a:lstStyle/>
        <a:p>
          <a:r>
            <a:rPr lang="de-DE" dirty="0"/>
            <a:t>Beratungsangebote für </a:t>
          </a:r>
          <a:r>
            <a:rPr lang="de-DE" dirty="0" err="1"/>
            <a:t>Sexarbeiter:innen</a:t>
          </a:r>
          <a:endParaRPr lang="de-DE" dirty="0"/>
        </a:p>
      </dgm:t>
    </dgm:pt>
    <dgm:pt modelId="{774623DC-1DAC-4753-A7F5-778EB68D3F26}" type="parTrans" cxnId="{05C8A841-8DD8-4DA3-95C9-7A643272A975}">
      <dgm:prSet/>
      <dgm:spPr/>
      <dgm:t>
        <a:bodyPr/>
        <a:lstStyle/>
        <a:p>
          <a:endParaRPr lang="de-DE"/>
        </a:p>
      </dgm:t>
    </dgm:pt>
    <dgm:pt modelId="{3415BD1A-C1B9-4AC0-A463-AB392DD49AD7}" type="sibTrans" cxnId="{05C8A841-8DD8-4DA3-95C9-7A643272A975}">
      <dgm:prSet/>
      <dgm:spPr/>
      <dgm:t>
        <a:bodyPr/>
        <a:lstStyle/>
        <a:p>
          <a:endParaRPr lang="de-DE"/>
        </a:p>
      </dgm:t>
    </dgm:pt>
    <dgm:pt modelId="{53AEC4BC-6478-44A9-83AB-77D4845A7487}">
      <dgm:prSet phldrT="[Text]"/>
      <dgm:spPr/>
      <dgm:t>
        <a:bodyPr/>
        <a:lstStyle/>
        <a:p>
          <a:r>
            <a:rPr lang="de-DE" dirty="0"/>
            <a:t>Beratungsangebote für Ausbeutungsstrukturen</a:t>
          </a:r>
        </a:p>
      </dgm:t>
    </dgm:pt>
    <dgm:pt modelId="{2B8AB568-EE5C-4E3A-A99A-29BF3578E0AC}" type="parTrans" cxnId="{895DA8AB-5308-4E3B-8AA5-88BB409E03CE}">
      <dgm:prSet/>
      <dgm:spPr/>
      <dgm:t>
        <a:bodyPr/>
        <a:lstStyle/>
        <a:p>
          <a:endParaRPr lang="de-DE"/>
        </a:p>
      </dgm:t>
    </dgm:pt>
    <dgm:pt modelId="{F4614BB8-083C-4B53-A6A1-2D695E6173E6}" type="sibTrans" cxnId="{895DA8AB-5308-4E3B-8AA5-88BB409E03CE}">
      <dgm:prSet/>
      <dgm:spPr/>
      <dgm:t>
        <a:bodyPr/>
        <a:lstStyle/>
        <a:p>
          <a:endParaRPr lang="de-DE"/>
        </a:p>
      </dgm:t>
    </dgm:pt>
    <dgm:pt modelId="{7623D513-C908-44DA-BF85-B0DFA7F4B96A}">
      <dgm:prSet phldrT="[Text]" custT="1"/>
      <dgm:spPr/>
      <dgm:t>
        <a:bodyPr/>
        <a:lstStyle/>
        <a:p>
          <a:r>
            <a:rPr lang="de-DE" sz="2000" b="1" dirty="0"/>
            <a:t>Entscheidungsfindung</a:t>
          </a:r>
        </a:p>
      </dgm:t>
    </dgm:pt>
    <dgm:pt modelId="{2DDA8EBA-F678-4047-B8D8-30E53F346BE2}" type="parTrans" cxnId="{E3911CC2-AA82-4BED-8E81-185D2B2BBFB9}">
      <dgm:prSet/>
      <dgm:spPr/>
      <dgm:t>
        <a:bodyPr/>
        <a:lstStyle/>
        <a:p>
          <a:endParaRPr lang="de-DE"/>
        </a:p>
      </dgm:t>
    </dgm:pt>
    <dgm:pt modelId="{00D3BBF5-E38B-40D9-82ED-980D855CEC80}" type="sibTrans" cxnId="{E3911CC2-AA82-4BED-8E81-185D2B2BBFB9}">
      <dgm:prSet/>
      <dgm:spPr/>
      <dgm:t>
        <a:bodyPr/>
        <a:lstStyle/>
        <a:p>
          <a:endParaRPr lang="de-DE"/>
        </a:p>
      </dgm:t>
    </dgm:pt>
    <dgm:pt modelId="{9C671189-461A-40EA-AA87-DA6932CB7553}">
      <dgm:prSet phldrT="[Text]"/>
      <dgm:spPr/>
      <dgm:t>
        <a:bodyPr/>
        <a:lstStyle/>
        <a:p>
          <a:r>
            <a:rPr lang="de-DE" dirty="0"/>
            <a:t>Kontaktaufnahme zu Botschaften</a:t>
          </a:r>
        </a:p>
      </dgm:t>
    </dgm:pt>
    <dgm:pt modelId="{5BB2CD2D-F2F5-4801-AF91-E9996D893E5D}" type="parTrans" cxnId="{192C831C-0008-44CD-813E-089AAAD496DC}">
      <dgm:prSet/>
      <dgm:spPr/>
      <dgm:t>
        <a:bodyPr/>
        <a:lstStyle/>
        <a:p>
          <a:endParaRPr lang="de-DE"/>
        </a:p>
      </dgm:t>
    </dgm:pt>
    <dgm:pt modelId="{095D0492-4848-4C2C-88F2-363A440314E4}" type="sibTrans" cxnId="{192C831C-0008-44CD-813E-089AAAD496DC}">
      <dgm:prSet/>
      <dgm:spPr/>
      <dgm:t>
        <a:bodyPr/>
        <a:lstStyle/>
        <a:p>
          <a:endParaRPr lang="de-DE"/>
        </a:p>
      </dgm:t>
    </dgm:pt>
    <dgm:pt modelId="{E33B1CE6-BFB3-4964-B50B-1AD5E19B049A}">
      <dgm:prSet phldrT="[Text]"/>
      <dgm:spPr/>
      <dgm:t>
        <a:bodyPr/>
        <a:lstStyle/>
        <a:p>
          <a:r>
            <a:rPr lang="de-DE" dirty="0"/>
            <a:t>Kontaktaufnahme zu Familie und Freunden</a:t>
          </a:r>
        </a:p>
      </dgm:t>
    </dgm:pt>
    <dgm:pt modelId="{E3F5E09D-5E78-49F6-B725-4C41368C3BF4}" type="parTrans" cxnId="{72BA07AD-ECDC-47C6-91E3-B71C9D0B7D88}">
      <dgm:prSet/>
      <dgm:spPr/>
      <dgm:t>
        <a:bodyPr/>
        <a:lstStyle/>
        <a:p>
          <a:endParaRPr lang="de-DE"/>
        </a:p>
      </dgm:t>
    </dgm:pt>
    <dgm:pt modelId="{84DA7E79-F740-405D-965D-C44FA50DF3FF}" type="sibTrans" cxnId="{72BA07AD-ECDC-47C6-91E3-B71C9D0B7D88}">
      <dgm:prSet/>
      <dgm:spPr/>
      <dgm:t>
        <a:bodyPr/>
        <a:lstStyle/>
        <a:p>
          <a:endParaRPr lang="de-DE"/>
        </a:p>
      </dgm:t>
    </dgm:pt>
    <dgm:pt modelId="{3131D7AE-9E51-42D6-860B-D06526BB4A23}">
      <dgm:prSet phldrT="[Text]"/>
      <dgm:spPr/>
      <dgm:t>
        <a:bodyPr/>
        <a:lstStyle/>
        <a:p>
          <a:r>
            <a:rPr lang="de-DE" dirty="0"/>
            <a:t>Wenn möglich, zu Hilfeinstitutionen im Ausland</a:t>
          </a:r>
        </a:p>
      </dgm:t>
    </dgm:pt>
    <dgm:pt modelId="{F322C147-04E1-43F4-AA64-A330BD493251}" type="parTrans" cxnId="{655AE33A-7C8D-4357-904F-F6A7093C388A}">
      <dgm:prSet/>
      <dgm:spPr/>
      <dgm:t>
        <a:bodyPr/>
        <a:lstStyle/>
        <a:p>
          <a:endParaRPr lang="de-DE"/>
        </a:p>
      </dgm:t>
    </dgm:pt>
    <dgm:pt modelId="{569C3FBD-80D1-4651-AC43-6E53CB78107A}" type="sibTrans" cxnId="{655AE33A-7C8D-4357-904F-F6A7093C388A}">
      <dgm:prSet/>
      <dgm:spPr/>
      <dgm:t>
        <a:bodyPr/>
        <a:lstStyle/>
        <a:p>
          <a:endParaRPr lang="de-DE"/>
        </a:p>
      </dgm:t>
    </dgm:pt>
    <dgm:pt modelId="{D2181648-319D-4B36-A101-8977A46B22E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de-DE" dirty="0"/>
            <a:t> Hilfeeinrichtungen für   Wohnungslose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dirty="0"/>
        </a:p>
      </dgm:t>
    </dgm:pt>
    <dgm:pt modelId="{369561E9-0D95-44AC-B509-E9BDC5788A81}" type="sibTrans" cxnId="{C974DA7C-0AA8-49AF-BC15-813B5582543C}">
      <dgm:prSet/>
      <dgm:spPr/>
      <dgm:t>
        <a:bodyPr/>
        <a:lstStyle/>
        <a:p>
          <a:endParaRPr lang="de-DE"/>
        </a:p>
      </dgm:t>
    </dgm:pt>
    <dgm:pt modelId="{BD9CF75F-D036-4F84-AB7F-929A78DD126E}" type="parTrans" cxnId="{C974DA7C-0AA8-49AF-BC15-813B5582543C}">
      <dgm:prSet/>
      <dgm:spPr/>
      <dgm:t>
        <a:bodyPr/>
        <a:lstStyle/>
        <a:p>
          <a:endParaRPr lang="de-DE"/>
        </a:p>
      </dgm:t>
    </dgm:pt>
    <dgm:pt modelId="{B351FFF3-98A8-49AE-98A6-E93D1DDA723C}">
      <dgm:prSet phldrT="[Text]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de-DE" dirty="0"/>
            <a:t>Sozialamt Rückkehrberatung</a:t>
          </a:r>
        </a:p>
      </dgm:t>
    </dgm:pt>
    <dgm:pt modelId="{22039668-D359-45C9-BF61-B1FCB4DD7FEA}" type="sibTrans" cxnId="{B52F5E2C-31AA-4C67-9059-D8C6A84C9438}">
      <dgm:prSet/>
      <dgm:spPr/>
      <dgm:t>
        <a:bodyPr/>
        <a:lstStyle/>
        <a:p>
          <a:endParaRPr lang="de-DE"/>
        </a:p>
      </dgm:t>
    </dgm:pt>
    <dgm:pt modelId="{86EED3CB-6AFA-48E8-9B22-04953F543277}" type="parTrans" cxnId="{B52F5E2C-31AA-4C67-9059-D8C6A84C9438}">
      <dgm:prSet/>
      <dgm:spPr/>
      <dgm:t>
        <a:bodyPr/>
        <a:lstStyle/>
        <a:p>
          <a:endParaRPr lang="de-DE"/>
        </a:p>
      </dgm:t>
    </dgm:pt>
    <dgm:pt modelId="{B6F12A26-A93A-4E8B-BDFF-FD0E8F1850AF}">
      <dgm:prSet phldrT="[Text]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de-DE" dirty="0"/>
            <a:t>JHD bei Minderjährigen </a:t>
          </a:r>
        </a:p>
      </dgm:t>
    </dgm:pt>
    <dgm:pt modelId="{D3EE7D05-6273-40F1-9810-04C2CBEE7C43}" type="sibTrans" cxnId="{1A6719E1-C68F-4828-A646-98F3A235C65B}">
      <dgm:prSet/>
      <dgm:spPr/>
      <dgm:t>
        <a:bodyPr/>
        <a:lstStyle/>
        <a:p>
          <a:endParaRPr lang="de-DE"/>
        </a:p>
      </dgm:t>
    </dgm:pt>
    <dgm:pt modelId="{2708C289-EA9B-4C42-A66F-219A16279622}" type="parTrans" cxnId="{1A6719E1-C68F-4828-A646-98F3A235C65B}">
      <dgm:prSet/>
      <dgm:spPr/>
      <dgm:t>
        <a:bodyPr/>
        <a:lstStyle/>
        <a:p>
          <a:endParaRPr lang="de-DE"/>
        </a:p>
      </dgm:t>
    </dgm:pt>
    <dgm:pt modelId="{F1E12D9F-AF00-42F6-83FA-1B52F05A3F8C}">
      <dgm:prSet phldrT="[Text]"/>
      <dgm:spPr/>
      <dgm:t>
        <a:bodyPr/>
        <a:lstStyle/>
        <a:p>
          <a:r>
            <a:rPr lang="de-DE" b="1" dirty="0"/>
            <a:t>Bei Rückkehrwunsch</a:t>
          </a:r>
          <a:r>
            <a:rPr lang="de-DE" dirty="0"/>
            <a:t>:</a:t>
          </a:r>
        </a:p>
      </dgm:t>
    </dgm:pt>
    <dgm:pt modelId="{C935E3F2-42F8-4069-95D4-22E4961302A1}" type="parTrans" cxnId="{2548C745-204E-4413-B33B-E2F35B30F640}">
      <dgm:prSet/>
      <dgm:spPr/>
      <dgm:t>
        <a:bodyPr/>
        <a:lstStyle/>
        <a:p>
          <a:endParaRPr lang="de-DE"/>
        </a:p>
      </dgm:t>
    </dgm:pt>
    <dgm:pt modelId="{B045775F-742A-4D32-AF93-885F61E4DB19}" type="sibTrans" cxnId="{2548C745-204E-4413-B33B-E2F35B30F640}">
      <dgm:prSet/>
      <dgm:spPr/>
      <dgm:t>
        <a:bodyPr/>
        <a:lstStyle/>
        <a:p>
          <a:endParaRPr lang="de-DE"/>
        </a:p>
      </dgm:t>
    </dgm:pt>
    <dgm:pt modelId="{2CF982E5-4C42-46EF-ABC5-1CB3FFE94EB9}">
      <dgm:prSet phldrT="[Text]"/>
      <dgm:spPr/>
      <dgm:t>
        <a:bodyPr/>
        <a:lstStyle/>
        <a:p>
          <a:r>
            <a:rPr lang="de-DE" b="1" dirty="0"/>
            <a:t>Bei anderer Versorgungsmöglichkeit</a:t>
          </a:r>
        </a:p>
      </dgm:t>
    </dgm:pt>
    <dgm:pt modelId="{16CC231B-5F67-4F83-954B-F99830FE1BD9}" type="parTrans" cxnId="{307963FD-19D2-45CF-A86B-6FC3CD8D5835}">
      <dgm:prSet/>
      <dgm:spPr/>
      <dgm:t>
        <a:bodyPr/>
        <a:lstStyle/>
        <a:p>
          <a:endParaRPr lang="de-DE"/>
        </a:p>
      </dgm:t>
    </dgm:pt>
    <dgm:pt modelId="{7C2CC06D-49D3-4467-8676-600DC633928F}" type="sibTrans" cxnId="{307963FD-19D2-45CF-A86B-6FC3CD8D5835}">
      <dgm:prSet/>
      <dgm:spPr/>
      <dgm:t>
        <a:bodyPr/>
        <a:lstStyle/>
        <a:p>
          <a:endParaRPr lang="de-DE"/>
        </a:p>
      </dgm:t>
    </dgm:pt>
    <dgm:pt modelId="{D38D5305-BF28-4E62-A01D-CD803EEC5533}">
      <dgm:prSet phldrT="[Text]"/>
      <dgm:spPr/>
      <dgm:t>
        <a:bodyPr/>
        <a:lstStyle/>
        <a:p>
          <a:endParaRPr lang="de-DE" dirty="0"/>
        </a:p>
      </dgm:t>
    </dgm:pt>
    <dgm:pt modelId="{27D750E4-B6A4-47BA-AF0E-048C7F1B6BA5}" type="parTrans" cxnId="{D4C49E22-B794-4B51-A97E-A8D5CC57DA6C}">
      <dgm:prSet/>
      <dgm:spPr/>
      <dgm:t>
        <a:bodyPr/>
        <a:lstStyle/>
        <a:p>
          <a:endParaRPr lang="de-DE"/>
        </a:p>
      </dgm:t>
    </dgm:pt>
    <dgm:pt modelId="{FD45EEC7-BC44-4BCE-B384-E390746D1682}" type="sibTrans" cxnId="{D4C49E22-B794-4B51-A97E-A8D5CC57DA6C}">
      <dgm:prSet/>
      <dgm:spPr/>
      <dgm:t>
        <a:bodyPr/>
        <a:lstStyle/>
        <a:p>
          <a:endParaRPr lang="de-DE"/>
        </a:p>
      </dgm:t>
    </dgm:pt>
    <dgm:pt modelId="{5FE0FFF4-971B-466B-9E7D-42F7E3A04082}">
      <dgm:prSet phldrT="[Text]"/>
      <dgm:spPr/>
      <dgm:t>
        <a:bodyPr/>
        <a:lstStyle/>
        <a:p>
          <a:r>
            <a:rPr lang="de-DE" b="0" dirty="0"/>
            <a:t>Strategieansprachen</a:t>
          </a:r>
        </a:p>
      </dgm:t>
    </dgm:pt>
    <dgm:pt modelId="{BFD47698-0114-450E-9683-45137FB7ED5C}" type="parTrans" cxnId="{893097F4-48D8-42E7-AE93-8EF969012AE0}">
      <dgm:prSet/>
      <dgm:spPr/>
      <dgm:t>
        <a:bodyPr/>
        <a:lstStyle/>
        <a:p>
          <a:endParaRPr lang="de-DE"/>
        </a:p>
      </dgm:t>
    </dgm:pt>
    <dgm:pt modelId="{201ED9C0-EADB-46F2-BA54-027A71BDFD7A}" type="sibTrans" cxnId="{893097F4-48D8-42E7-AE93-8EF969012AE0}">
      <dgm:prSet/>
      <dgm:spPr/>
      <dgm:t>
        <a:bodyPr/>
        <a:lstStyle/>
        <a:p>
          <a:endParaRPr lang="de-DE"/>
        </a:p>
      </dgm:t>
    </dgm:pt>
    <dgm:pt modelId="{2748A03A-4998-449F-8A2E-3ABC9CCC8B2F}">
      <dgm:prSet phldrT="[Text]"/>
      <dgm:spPr/>
      <dgm:t>
        <a:bodyPr/>
        <a:lstStyle/>
        <a:p>
          <a:r>
            <a:rPr lang="de-DE" dirty="0"/>
            <a:t>Eigene aufsuchende Arbeit</a:t>
          </a:r>
        </a:p>
      </dgm:t>
    </dgm:pt>
    <dgm:pt modelId="{23CDCEF3-7D66-417B-B5B6-F1D6468E810C}" type="parTrans" cxnId="{CD2C86EB-4F53-42FE-B197-B2077572CDDD}">
      <dgm:prSet/>
      <dgm:spPr/>
      <dgm:t>
        <a:bodyPr/>
        <a:lstStyle/>
        <a:p>
          <a:endParaRPr lang="de-DE"/>
        </a:p>
      </dgm:t>
    </dgm:pt>
    <dgm:pt modelId="{BE30C336-BA8B-4A0D-A63C-AA1ED2521405}" type="sibTrans" cxnId="{CD2C86EB-4F53-42FE-B197-B2077572CDDD}">
      <dgm:prSet/>
      <dgm:spPr/>
      <dgm:t>
        <a:bodyPr/>
        <a:lstStyle/>
        <a:p>
          <a:endParaRPr lang="de-DE"/>
        </a:p>
      </dgm:t>
    </dgm:pt>
    <dgm:pt modelId="{6874BAA4-1640-4853-A35B-BF6C99296143}">
      <dgm:prSet phldrT="[Text]"/>
      <dgm:spPr/>
      <dgm:t>
        <a:bodyPr/>
        <a:lstStyle/>
        <a:p>
          <a:r>
            <a:rPr lang="de-DE" b="0" dirty="0"/>
            <a:t>Aufzeigen von weiteren Anknüpfungspunkten</a:t>
          </a:r>
        </a:p>
      </dgm:t>
    </dgm:pt>
    <dgm:pt modelId="{6041B6A1-1977-4DD1-A7A1-3AA7F3ABC5BE}" type="parTrans" cxnId="{6C1D86BC-7320-433E-BE15-C92B593F4A1A}">
      <dgm:prSet/>
      <dgm:spPr/>
      <dgm:t>
        <a:bodyPr/>
        <a:lstStyle/>
        <a:p>
          <a:endParaRPr lang="de-DE"/>
        </a:p>
      </dgm:t>
    </dgm:pt>
    <dgm:pt modelId="{A6EB970C-44A6-4BA1-A710-67F7D5FC4F91}" type="sibTrans" cxnId="{6C1D86BC-7320-433E-BE15-C92B593F4A1A}">
      <dgm:prSet/>
      <dgm:spPr/>
      <dgm:t>
        <a:bodyPr/>
        <a:lstStyle/>
        <a:p>
          <a:endParaRPr lang="de-DE"/>
        </a:p>
      </dgm:t>
    </dgm:pt>
    <dgm:pt modelId="{125C50D3-AB6E-4E22-A959-60EB96150F2B}">
      <dgm:prSet phldrT="[Text]"/>
      <dgm:spPr/>
      <dgm:t>
        <a:bodyPr/>
        <a:lstStyle/>
        <a:p>
          <a:r>
            <a:rPr lang="de-DE" dirty="0">
              <a:solidFill>
                <a:srgbClr val="FF0000"/>
              </a:solidFill>
            </a:rPr>
            <a:t>Muttersprachliche Begleitung in Arbeit (ab 03/2023 Versorgungslücke)</a:t>
          </a:r>
        </a:p>
      </dgm:t>
    </dgm:pt>
    <dgm:pt modelId="{2223DEF1-084C-4802-B647-FEF984250CAD}" type="parTrans" cxnId="{EB1163FA-DE91-4EC9-8171-C722D9D33C27}">
      <dgm:prSet/>
      <dgm:spPr/>
      <dgm:t>
        <a:bodyPr/>
        <a:lstStyle/>
        <a:p>
          <a:endParaRPr lang="de-DE"/>
        </a:p>
      </dgm:t>
    </dgm:pt>
    <dgm:pt modelId="{5027FFD7-A9A7-43BA-BCE2-F95C0F6D1626}" type="sibTrans" cxnId="{EB1163FA-DE91-4EC9-8171-C722D9D33C27}">
      <dgm:prSet/>
      <dgm:spPr/>
      <dgm:t>
        <a:bodyPr/>
        <a:lstStyle/>
        <a:p>
          <a:endParaRPr lang="de-DE"/>
        </a:p>
      </dgm:t>
    </dgm:pt>
    <dgm:pt modelId="{23354346-2BB9-459A-AF01-7E85223515E3}" type="pres">
      <dgm:prSet presAssocID="{C7D5DB39-80FB-4C0B-9214-9475034EE4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F987C24-DADA-4C4A-8DCA-1C171130E27E}" type="pres">
      <dgm:prSet presAssocID="{559164A2-7CEF-4871-94E4-13043BCEDB01}" presName="composite" presStyleCnt="0"/>
      <dgm:spPr/>
    </dgm:pt>
    <dgm:pt modelId="{9B9F276B-EC84-4FA5-A194-D33ED2ADC12C}" type="pres">
      <dgm:prSet presAssocID="{559164A2-7CEF-4871-94E4-13043BCEDB0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020FC4-42E3-49D0-A6A0-0046619676FC}" type="pres">
      <dgm:prSet presAssocID="{559164A2-7CEF-4871-94E4-13043BCEDB0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8F2D76-93A1-49FC-BF1D-16F1F091B2BD}" type="pres">
      <dgm:prSet presAssocID="{9E0EFE98-9481-403F-B945-CA0303F0E0BF}" presName="space" presStyleCnt="0"/>
      <dgm:spPr/>
    </dgm:pt>
    <dgm:pt modelId="{A638BD5C-C2D9-4022-9288-0E0BA271AD8C}" type="pres">
      <dgm:prSet presAssocID="{A4CEA9D9-5894-4CDB-A63A-7956909E4BC6}" presName="composite" presStyleCnt="0"/>
      <dgm:spPr/>
    </dgm:pt>
    <dgm:pt modelId="{80E6CAEE-FA86-47EA-BB24-82EC9E53FA7F}" type="pres">
      <dgm:prSet presAssocID="{A4CEA9D9-5894-4CDB-A63A-7956909E4B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9F738B-B796-4937-A066-D8D32FB45433}" type="pres">
      <dgm:prSet presAssocID="{A4CEA9D9-5894-4CDB-A63A-7956909E4BC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5141A5-C4F1-43DC-85F9-6C8CD99945D5}" type="pres">
      <dgm:prSet presAssocID="{A44669D6-109A-4EF7-B6BB-ACA19DDE264F}" presName="space" presStyleCnt="0"/>
      <dgm:spPr/>
    </dgm:pt>
    <dgm:pt modelId="{9FEDF501-4022-4321-AEBF-75AAB750B3E0}" type="pres">
      <dgm:prSet presAssocID="{5962F246-1A70-4145-A5F1-49A41FA3B79D}" presName="composite" presStyleCnt="0"/>
      <dgm:spPr/>
    </dgm:pt>
    <dgm:pt modelId="{F49381F8-BBDA-48AC-B589-E0318B06AA90}" type="pres">
      <dgm:prSet presAssocID="{5962F246-1A70-4145-A5F1-49A41FA3B79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231E42-0257-42CE-A315-D897DAB98ED7}" type="pres">
      <dgm:prSet presAssocID="{5962F246-1A70-4145-A5F1-49A41FA3B79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CB5439-B3DF-42FF-978E-29D6E434708E}" type="pres">
      <dgm:prSet presAssocID="{933EB092-C487-4E4D-BEB2-3C6E4E9714F5}" presName="space" presStyleCnt="0"/>
      <dgm:spPr/>
    </dgm:pt>
    <dgm:pt modelId="{06AE228F-7717-45A7-8129-57D00D9374A0}" type="pres">
      <dgm:prSet presAssocID="{7623D513-C908-44DA-BF85-B0DFA7F4B96A}" presName="composite" presStyleCnt="0"/>
      <dgm:spPr/>
    </dgm:pt>
    <dgm:pt modelId="{D23F5639-861D-4E1F-9E88-1983C666EC3A}" type="pres">
      <dgm:prSet presAssocID="{7623D513-C908-44DA-BF85-B0DFA7F4B9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62444B-F4D1-4413-9F24-8B563DAC9FBB}" type="pres">
      <dgm:prSet presAssocID="{7623D513-C908-44DA-BF85-B0DFA7F4B9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7AE826-1BB7-4C1D-940A-EB2A747D67F0}" srcId="{559164A2-7CEF-4871-94E4-13043BCEDB01}" destId="{096B3CED-6B74-4A4B-AD49-DC05209793BC}" srcOrd="0" destOrd="0" parTransId="{DC921C93-BE57-4B1B-B752-84E4881FB3DB}" sibTransId="{DF2C713A-8573-493F-B0A8-4A861B065781}"/>
    <dgm:cxn modelId="{94401A3C-64B2-4E73-9815-36B7B3C6B95A}" type="presOf" srcId="{B6F12A26-A93A-4E8B-BDFF-FD0E8F1850AF}" destId="{F39F738B-B796-4937-A066-D8D32FB45433}" srcOrd="0" destOrd="5" presId="urn:microsoft.com/office/officeart/2005/8/layout/hList1"/>
    <dgm:cxn modelId="{31403DF3-C45F-4116-B8DB-B0020CF4EC91}" type="presOf" srcId="{387090B9-0F4F-4531-9595-80B6579DCF60}" destId="{8C231E42-0257-42CE-A315-D897DAB98ED7}" srcOrd="0" destOrd="1" presId="urn:microsoft.com/office/officeart/2005/8/layout/hList1"/>
    <dgm:cxn modelId="{80F8BE95-218F-4C64-A762-3B869CDF23DD}" srcId="{C7D5DB39-80FB-4C0B-9214-9475034EE455}" destId="{559164A2-7CEF-4871-94E4-13043BCEDB01}" srcOrd="0" destOrd="0" parTransId="{72206DA5-6070-411F-814C-C7C705A47571}" sibTransId="{9E0EFE98-9481-403F-B945-CA0303F0E0BF}"/>
    <dgm:cxn modelId="{B310369C-3ABC-4EF7-853B-75B3E322BF56}" type="presOf" srcId="{625D5402-7ED0-493F-9E1C-9E78CB44CCBB}" destId="{4D020FC4-42E3-49D0-A6A0-0046619676FC}" srcOrd="0" destOrd="6" presId="urn:microsoft.com/office/officeart/2005/8/layout/hList1"/>
    <dgm:cxn modelId="{35DE40FA-F4A5-4304-9925-B5D2CF8DE0DE}" srcId="{5962F246-1A70-4145-A5F1-49A41FA3B79D}" destId="{677174ED-52C7-4F99-A6B5-57A1CA558842}" srcOrd="0" destOrd="0" parTransId="{71D0ADE1-1EE3-4323-8176-7FB4441D45AF}" sibTransId="{11807360-C6C5-42EE-B6F0-D3DD56159E41}"/>
    <dgm:cxn modelId="{893097F4-48D8-42E7-AE93-8EF969012AE0}" srcId="{7623D513-C908-44DA-BF85-B0DFA7F4B96A}" destId="{5FE0FFF4-971B-466B-9E7D-42F7E3A04082}" srcOrd="5" destOrd="0" parTransId="{BFD47698-0114-450E-9683-45137FB7ED5C}" sibTransId="{201ED9C0-EADB-46F2-BA54-027A71BDFD7A}"/>
    <dgm:cxn modelId="{7759A241-5F98-4BD5-B990-AAC47E1CAF64}" type="presOf" srcId="{8C564664-2227-4501-8962-1F325E71A5BF}" destId="{4D020FC4-42E3-49D0-A6A0-0046619676FC}" srcOrd="0" destOrd="8" presId="urn:microsoft.com/office/officeart/2005/8/layout/hList1"/>
    <dgm:cxn modelId="{999510B3-6699-4FC8-AF08-63C6A67B280D}" type="presOf" srcId="{7623D513-C908-44DA-BF85-B0DFA7F4B96A}" destId="{D23F5639-861D-4E1F-9E88-1983C666EC3A}" srcOrd="0" destOrd="0" presId="urn:microsoft.com/office/officeart/2005/8/layout/hList1"/>
    <dgm:cxn modelId="{BB4F4D77-9D7F-4496-993B-28BE997D95C3}" type="presOf" srcId="{FA1A1A7A-AA25-4B8D-8417-DF01AEEC175A}" destId="{4D020FC4-42E3-49D0-A6A0-0046619676FC}" srcOrd="0" destOrd="3" presId="urn:microsoft.com/office/officeart/2005/8/layout/hList1"/>
    <dgm:cxn modelId="{2B8FE344-42E9-47A5-9D35-6223B2637C28}" type="presOf" srcId="{C7D5DB39-80FB-4C0B-9214-9475034EE455}" destId="{23354346-2BB9-459A-AF01-7E85223515E3}" srcOrd="0" destOrd="0" presId="urn:microsoft.com/office/officeart/2005/8/layout/hList1"/>
    <dgm:cxn modelId="{2C481C71-440B-4872-8937-C82DD0B07FF3}" type="presOf" srcId="{3DC54AC6-7547-4D9B-9C57-244F2744632C}" destId="{4D020FC4-42E3-49D0-A6A0-0046619676FC}" srcOrd="0" destOrd="1" presId="urn:microsoft.com/office/officeart/2005/8/layout/hList1"/>
    <dgm:cxn modelId="{AB467668-E548-4A7D-89BC-D981B3BBC0FE}" srcId="{C7D5DB39-80FB-4C0B-9214-9475034EE455}" destId="{5962F246-1A70-4145-A5F1-49A41FA3B79D}" srcOrd="2" destOrd="0" parTransId="{39C34659-10D6-4409-91D5-3C535C6CCF3D}" sibTransId="{933EB092-C487-4E4D-BEB2-3C6E4E9714F5}"/>
    <dgm:cxn modelId="{D4C49E22-B794-4B51-A97E-A8D5CC57DA6C}" srcId="{7623D513-C908-44DA-BF85-B0DFA7F4B96A}" destId="{D38D5305-BF28-4E62-A01D-CD803EEC5533}" srcOrd="7" destOrd="0" parTransId="{27D750E4-B6A4-47BA-AF0E-048C7F1B6BA5}" sibTransId="{FD45EEC7-BC44-4BCE-B384-E390746D1682}"/>
    <dgm:cxn modelId="{A535AE7A-FED2-43F0-82A4-4FB49D66DC0D}" type="presOf" srcId="{5FE0FFF4-971B-466B-9E7D-42F7E3A04082}" destId="{2462444B-F4D1-4413-9F24-8B563DAC9FBB}" srcOrd="0" destOrd="5" presId="urn:microsoft.com/office/officeart/2005/8/layout/hList1"/>
    <dgm:cxn modelId="{A4BB5138-12AA-4BE9-B67E-BABA8720F540}" type="presOf" srcId="{663D25B1-6122-4D52-8C01-F1AA42F8D71D}" destId="{4D020FC4-42E3-49D0-A6A0-0046619676FC}" srcOrd="0" destOrd="4" presId="urn:microsoft.com/office/officeart/2005/8/layout/hList1"/>
    <dgm:cxn modelId="{6DD2BCAA-D42E-4243-82BF-F4AE910F808C}" type="presOf" srcId="{096B3CED-6B74-4A4B-AD49-DC05209793BC}" destId="{4D020FC4-42E3-49D0-A6A0-0046619676FC}" srcOrd="0" destOrd="0" presId="urn:microsoft.com/office/officeart/2005/8/layout/hList1"/>
    <dgm:cxn modelId="{267C5CB1-BC20-4EB2-9E70-5A1132A75A34}" type="presOf" srcId="{2CF982E5-4C42-46EF-ABC5-1CB3FFE94EB9}" destId="{2462444B-F4D1-4413-9F24-8B563DAC9FBB}" srcOrd="0" destOrd="4" presId="urn:microsoft.com/office/officeart/2005/8/layout/hList1"/>
    <dgm:cxn modelId="{307963FD-19D2-45CF-A86B-6FC3CD8D5835}" srcId="{7623D513-C908-44DA-BF85-B0DFA7F4B96A}" destId="{2CF982E5-4C42-46EF-ABC5-1CB3FFE94EB9}" srcOrd="4" destOrd="0" parTransId="{16CC231B-5F67-4F83-954B-F99830FE1BD9}" sibTransId="{7C2CC06D-49D3-4467-8676-600DC633928F}"/>
    <dgm:cxn modelId="{6907F6C4-93ED-4C4C-84CC-513C52EAE88B}" srcId="{A4CEA9D9-5894-4CDB-A63A-7956909E4BC6}" destId="{7CD4055F-530C-4F74-98A4-91F88130D77C}" srcOrd="1" destOrd="0" parTransId="{00F7166F-39BB-48FE-9D63-00F34D3FCC12}" sibTransId="{CEE6EA59-1FA5-474F-9756-D726FA0C1718}"/>
    <dgm:cxn modelId="{1A94F6D1-3E2C-4319-9AB7-71BE3E193E2D}" type="presOf" srcId="{7CD4055F-530C-4F74-98A4-91F88130D77C}" destId="{F39F738B-B796-4937-A066-D8D32FB45433}" srcOrd="0" destOrd="1" presId="urn:microsoft.com/office/officeart/2005/8/layout/hList1"/>
    <dgm:cxn modelId="{C3013CAA-3CEC-4524-A6EC-7FB559FFAFCF}" type="presOf" srcId="{5962F246-1A70-4145-A5F1-49A41FA3B79D}" destId="{F49381F8-BBDA-48AC-B589-E0318B06AA90}" srcOrd="0" destOrd="0" presId="urn:microsoft.com/office/officeart/2005/8/layout/hList1"/>
    <dgm:cxn modelId="{D52B7F25-35D6-4E99-AB0D-9A7394451589}" type="presOf" srcId="{E33B1CE6-BFB3-4964-B50B-1AD5E19B049A}" destId="{2462444B-F4D1-4413-9F24-8B563DAC9FBB}" srcOrd="0" destOrd="2" presId="urn:microsoft.com/office/officeart/2005/8/layout/hList1"/>
    <dgm:cxn modelId="{59CE45CD-856F-4585-9955-2C3F423215AF}" type="presOf" srcId="{125C50D3-AB6E-4E22-A959-60EB96150F2B}" destId="{8C231E42-0257-42CE-A315-D897DAB98ED7}" srcOrd="0" destOrd="4" presId="urn:microsoft.com/office/officeart/2005/8/layout/hList1"/>
    <dgm:cxn modelId="{EB1163FA-DE91-4EC9-8171-C722D9D33C27}" srcId="{5962F246-1A70-4145-A5F1-49A41FA3B79D}" destId="{125C50D3-AB6E-4E22-A959-60EB96150F2B}" srcOrd="4" destOrd="0" parTransId="{2223DEF1-084C-4802-B647-FEF984250CAD}" sibTransId="{5027FFD7-A9A7-43BA-BCE2-F95C0F6D1626}"/>
    <dgm:cxn modelId="{655AE33A-7C8D-4357-904F-F6A7093C388A}" srcId="{7623D513-C908-44DA-BF85-B0DFA7F4B96A}" destId="{3131D7AE-9E51-42D6-860B-D06526BB4A23}" srcOrd="3" destOrd="0" parTransId="{F322C147-04E1-43F4-AA64-A330BD493251}" sibTransId="{569C3FBD-80D1-4651-AC43-6E53CB78107A}"/>
    <dgm:cxn modelId="{895DA8AB-5308-4E3B-8AA5-88BB409E03CE}" srcId="{5962F246-1A70-4145-A5F1-49A41FA3B79D}" destId="{53AEC4BC-6478-44A9-83AB-77D4845A7487}" srcOrd="3" destOrd="0" parTransId="{2B8AB568-EE5C-4E3A-A99A-29BF3578E0AC}" sibTransId="{F4614BB8-083C-4B53-A6A1-2D695E6173E6}"/>
    <dgm:cxn modelId="{D86140F5-C8E9-4D50-85D9-945EA4724F8B}" srcId="{559164A2-7CEF-4871-94E4-13043BCEDB01}" destId="{3DC54AC6-7547-4D9B-9C57-244F2744632C}" srcOrd="1" destOrd="0" parTransId="{F3ADDFC4-B408-4358-899E-64CF85852247}" sibTransId="{330DDDBE-91F6-410C-B82B-018F29EC6497}"/>
    <dgm:cxn modelId="{1A6719E1-C68F-4828-A646-98F3A235C65B}" srcId="{A4CEA9D9-5894-4CDB-A63A-7956909E4BC6}" destId="{B6F12A26-A93A-4E8B-BDFF-FD0E8F1850AF}" srcOrd="5" destOrd="0" parTransId="{2708C289-EA9B-4C42-A66F-219A16279622}" sibTransId="{D3EE7D05-6273-40F1-9810-04C2CBEE7C43}"/>
    <dgm:cxn modelId="{8766D080-EB50-4231-B89E-6702FBD1D6D4}" type="presOf" srcId="{677174ED-52C7-4F99-A6B5-57A1CA558842}" destId="{8C231E42-0257-42CE-A315-D897DAB98ED7}" srcOrd="0" destOrd="0" presId="urn:microsoft.com/office/officeart/2005/8/layout/hList1"/>
    <dgm:cxn modelId="{CD2C86EB-4F53-42FE-B197-B2077572CDDD}" srcId="{559164A2-7CEF-4871-94E4-13043BCEDB01}" destId="{2748A03A-4998-449F-8A2E-3ABC9CCC8B2F}" srcOrd="7" destOrd="0" parTransId="{23CDCEF3-7D66-417B-B5B6-F1D6468E810C}" sibTransId="{BE30C336-BA8B-4A0D-A63C-AA1ED2521405}"/>
    <dgm:cxn modelId="{C974DA7C-0AA8-49AF-BC15-813B5582543C}" srcId="{A4CEA9D9-5894-4CDB-A63A-7956909E4BC6}" destId="{D2181648-319D-4B36-A101-8977A46B22EE}" srcOrd="3" destOrd="0" parTransId="{BD9CF75F-D036-4F84-AB7F-929A78DD126E}" sibTransId="{369561E9-0D95-44AC-B509-E9BDC5788A81}"/>
    <dgm:cxn modelId="{661F2DD8-B635-4401-9F9A-E8A5A29F7604}" srcId="{A4CEA9D9-5894-4CDB-A63A-7956909E4BC6}" destId="{D1A5E47F-068B-41D9-AB75-3D5769AB543F}" srcOrd="0" destOrd="0" parTransId="{C1BF7926-E4F6-4692-BD4D-23266F4492C2}" sibTransId="{1AE47094-A34E-4B5F-97CD-7BBD359961B7}"/>
    <dgm:cxn modelId="{75832C4A-7DE6-4933-ABD7-10D807D6CF20}" type="presOf" srcId="{559164A2-7CEF-4871-94E4-13043BCEDB01}" destId="{9B9F276B-EC84-4FA5-A194-D33ED2ADC12C}" srcOrd="0" destOrd="0" presId="urn:microsoft.com/office/officeart/2005/8/layout/hList1"/>
    <dgm:cxn modelId="{B52F5E2C-31AA-4C67-9059-D8C6A84C9438}" srcId="{A4CEA9D9-5894-4CDB-A63A-7956909E4BC6}" destId="{B351FFF3-98A8-49AE-98A6-E93D1DDA723C}" srcOrd="4" destOrd="0" parTransId="{86EED3CB-6AFA-48E8-9B22-04953F543277}" sibTransId="{22039668-D359-45C9-BF61-B1FCB4DD7FEA}"/>
    <dgm:cxn modelId="{6C1D86BC-7320-433E-BE15-C92B593F4A1A}" srcId="{7623D513-C908-44DA-BF85-B0DFA7F4B96A}" destId="{6874BAA4-1640-4853-A35B-BF6C99296143}" srcOrd="6" destOrd="0" parTransId="{6041B6A1-1977-4DD1-A7A1-3AA7F3ABC5BE}" sibTransId="{A6EB970C-44A6-4BA1-A710-67F7D5FC4F91}"/>
    <dgm:cxn modelId="{F1918C30-DA34-4C48-8F69-39326D2EB445}" type="presOf" srcId="{D2181648-319D-4B36-A101-8977A46B22EE}" destId="{F39F738B-B796-4937-A066-D8D32FB45433}" srcOrd="0" destOrd="3" presId="urn:microsoft.com/office/officeart/2005/8/layout/hList1"/>
    <dgm:cxn modelId="{A60B872A-0F20-47AB-8849-3D81903141A7}" srcId="{559164A2-7CEF-4871-94E4-13043BCEDB01}" destId="{078AA1A5-45DF-425C-8883-1DD6A8638FA4}" srcOrd="5" destOrd="0" parTransId="{F278E7A8-CED0-4DD1-AD62-8862F48CB35D}" sibTransId="{75FD1769-5C43-4F96-A840-E0BBCA88A147}"/>
    <dgm:cxn modelId="{2548C745-204E-4413-B33B-E2F35B30F640}" srcId="{7623D513-C908-44DA-BF85-B0DFA7F4B96A}" destId="{F1E12D9F-AF00-42F6-83FA-1B52F05A3F8C}" srcOrd="0" destOrd="0" parTransId="{C935E3F2-42F8-4069-95D4-22E4961302A1}" sibTransId="{B045775F-742A-4D32-AF93-885F61E4DB19}"/>
    <dgm:cxn modelId="{D0A5205F-8545-48AE-95A3-062B24362A30}" srcId="{559164A2-7CEF-4871-94E4-13043BCEDB01}" destId="{625D5402-7ED0-493F-9E1C-9E78CB44CCBB}" srcOrd="6" destOrd="0" parTransId="{F4F7EDC3-04BF-43B9-AFB4-4699F8DD3E22}" sibTransId="{F8DB3FCB-4333-4A63-8F7F-A665E15C4D09}"/>
    <dgm:cxn modelId="{88C43FFE-BFB5-44AC-B8EB-AE743C42A154}" srcId="{559164A2-7CEF-4871-94E4-13043BCEDB01}" destId="{663D25B1-6122-4D52-8C01-F1AA42F8D71D}" srcOrd="4" destOrd="0" parTransId="{BEC27BDC-48EF-428B-B27B-26867C5D89C3}" sibTransId="{F280AE09-E030-4489-9BF4-1BD728C096F2}"/>
    <dgm:cxn modelId="{C7C93D61-DA84-4676-A13A-4E94550F3BAD}" type="presOf" srcId="{D38D5305-BF28-4E62-A01D-CD803EEC5533}" destId="{2462444B-F4D1-4413-9F24-8B563DAC9FBB}" srcOrd="0" destOrd="7" presId="urn:microsoft.com/office/officeart/2005/8/layout/hList1"/>
    <dgm:cxn modelId="{BA157083-0607-472B-9C67-4D05CBEA6C41}" type="presOf" srcId="{078AA1A5-45DF-425C-8883-1DD6A8638FA4}" destId="{4D020FC4-42E3-49D0-A6A0-0046619676FC}" srcOrd="0" destOrd="5" presId="urn:microsoft.com/office/officeart/2005/8/layout/hList1"/>
    <dgm:cxn modelId="{86D2D55F-2230-4001-908F-41A65B7C70C9}" type="presOf" srcId="{9C671189-461A-40EA-AA87-DA6932CB7553}" destId="{2462444B-F4D1-4413-9F24-8B563DAC9FBB}" srcOrd="0" destOrd="1" presId="urn:microsoft.com/office/officeart/2005/8/layout/hList1"/>
    <dgm:cxn modelId="{2384F7DE-FB60-415E-BF1E-5B1457DF44F7}" type="presOf" srcId="{3131D7AE-9E51-42D6-860B-D06526BB4A23}" destId="{2462444B-F4D1-4413-9F24-8B563DAC9FBB}" srcOrd="0" destOrd="3" presId="urn:microsoft.com/office/officeart/2005/8/layout/hList1"/>
    <dgm:cxn modelId="{6ED5976E-8316-4CE0-AD94-EA4693811FE9}" type="presOf" srcId="{B351FFF3-98A8-49AE-98A6-E93D1DDA723C}" destId="{F39F738B-B796-4937-A066-D8D32FB45433}" srcOrd="0" destOrd="4" presId="urn:microsoft.com/office/officeart/2005/8/layout/hList1"/>
    <dgm:cxn modelId="{72BA07AD-ECDC-47C6-91E3-B71C9D0B7D88}" srcId="{7623D513-C908-44DA-BF85-B0DFA7F4B96A}" destId="{E33B1CE6-BFB3-4964-B50B-1AD5E19B049A}" srcOrd="2" destOrd="0" parTransId="{E3F5E09D-5E78-49F6-B725-4C41368C3BF4}" sibTransId="{84DA7E79-F740-405D-965D-C44FA50DF3FF}"/>
    <dgm:cxn modelId="{C293CFE6-1696-4A33-84D6-436F5E3CBC84}" srcId="{A4CEA9D9-5894-4CDB-A63A-7956909E4BC6}" destId="{6B175F18-FAE2-4B50-BD1E-918735C35DAB}" srcOrd="2" destOrd="0" parTransId="{C38BBFB3-B3A2-4585-9A86-C94402B9A7F7}" sibTransId="{D99A19DE-392D-4DA7-A1BE-FDC76350C38C}"/>
    <dgm:cxn modelId="{05C8A841-8DD8-4DA3-95C9-7A643272A975}" srcId="{5962F246-1A70-4145-A5F1-49A41FA3B79D}" destId="{5077B7BA-0BDC-4551-939A-ABD9400C5099}" srcOrd="2" destOrd="0" parTransId="{774623DC-1DAC-4753-A7F5-778EB68D3F26}" sibTransId="{3415BD1A-C1B9-4AC0-A463-AB392DD49AD7}"/>
    <dgm:cxn modelId="{2B8D8036-6994-4BB2-9812-7D02D3C89AFB}" srcId="{559164A2-7CEF-4871-94E4-13043BCEDB01}" destId="{EE800BFC-6922-4914-8D0D-6695ACB29426}" srcOrd="2" destOrd="0" parTransId="{D7CCA21A-C029-408B-A1E8-A06F17BE6814}" sibTransId="{213307CE-FBE3-4169-8956-0604AFCC8877}"/>
    <dgm:cxn modelId="{772324D4-CB88-4F36-9B1F-BEB607EC3C8E}" type="presOf" srcId="{6B175F18-FAE2-4B50-BD1E-918735C35DAB}" destId="{F39F738B-B796-4937-A066-D8D32FB45433}" srcOrd="0" destOrd="2" presId="urn:microsoft.com/office/officeart/2005/8/layout/hList1"/>
    <dgm:cxn modelId="{38738507-3323-425F-9A28-5BC2E1C4322D}" srcId="{5962F246-1A70-4145-A5F1-49A41FA3B79D}" destId="{387090B9-0F4F-4531-9595-80B6579DCF60}" srcOrd="1" destOrd="0" parTransId="{7CFA56EB-DB13-4EDA-813E-A708F7ED620C}" sibTransId="{AAD84014-996F-44E7-88F3-0319E52E09A0}"/>
    <dgm:cxn modelId="{64C1DC36-1C39-4EF1-A2E0-D65CDD6330FD}" type="presOf" srcId="{6874BAA4-1640-4853-A35B-BF6C99296143}" destId="{2462444B-F4D1-4413-9F24-8B563DAC9FBB}" srcOrd="0" destOrd="6" presId="urn:microsoft.com/office/officeart/2005/8/layout/hList1"/>
    <dgm:cxn modelId="{A0D601EC-C848-4228-AD57-6940B58FBB26}" srcId="{559164A2-7CEF-4871-94E4-13043BCEDB01}" destId="{8C564664-2227-4501-8962-1F325E71A5BF}" srcOrd="8" destOrd="0" parTransId="{83037F4B-B115-4E66-8BB3-32E8D13F96E0}" sibTransId="{7B2D71EA-437A-46F3-B5CE-C84AF5BAAC4E}"/>
    <dgm:cxn modelId="{599E999B-4D13-4951-8E75-5AA492E300E0}" type="presOf" srcId="{A4CEA9D9-5894-4CDB-A63A-7956909E4BC6}" destId="{80E6CAEE-FA86-47EA-BB24-82EC9E53FA7F}" srcOrd="0" destOrd="0" presId="urn:microsoft.com/office/officeart/2005/8/layout/hList1"/>
    <dgm:cxn modelId="{E980CDA4-840D-42A3-8F69-50D2B870715B}" srcId="{559164A2-7CEF-4871-94E4-13043BCEDB01}" destId="{FA1A1A7A-AA25-4B8D-8417-DF01AEEC175A}" srcOrd="3" destOrd="0" parTransId="{DEBF16F3-B673-4565-A96F-C06783AE7FE8}" sibTransId="{76F6D7EF-13BD-49C4-94B7-B708F27EEA80}"/>
    <dgm:cxn modelId="{192C831C-0008-44CD-813E-089AAAD496DC}" srcId="{7623D513-C908-44DA-BF85-B0DFA7F4B96A}" destId="{9C671189-461A-40EA-AA87-DA6932CB7553}" srcOrd="1" destOrd="0" parTransId="{5BB2CD2D-F2F5-4801-AF91-E9996D893E5D}" sibTransId="{095D0492-4848-4C2C-88F2-363A440314E4}"/>
    <dgm:cxn modelId="{EB7D9D8B-C1AD-433D-A77C-02E47BA0CE27}" type="presOf" srcId="{5077B7BA-0BDC-4551-939A-ABD9400C5099}" destId="{8C231E42-0257-42CE-A315-D897DAB98ED7}" srcOrd="0" destOrd="2" presId="urn:microsoft.com/office/officeart/2005/8/layout/hList1"/>
    <dgm:cxn modelId="{EA1AB98B-4030-4DD0-8400-615FF57E9321}" type="presOf" srcId="{D1A5E47F-068B-41D9-AB75-3D5769AB543F}" destId="{F39F738B-B796-4937-A066-D8D32FB45433}" srcOrd="0" destOrd="0" presId="urn:microsoft.com/office/officeart/2005/8/layout/hList1"/>
    <dgm:cxn modelId="{59779D6F-33B2-432E-97E8-5AD8B5CF01CD}" type="presOf" srcId="{F1E12D9F-AF00-42F6-83FA-1B52F05A3F8C}" destId="{2462444B-F4D1-4413-9F24-8B563DAC9FBB}" srcOrd="0" destOrd="0" presId="urn:microsoft.com/office/officeart/2005/8/layout/hList1"/>
    <dgm:cxn modelId="{EF9EE691-C180-4DCE-BBA1-9269B33303D6}" type="presOf" srcId="{53AEC4BC-6478-44A9-83AB-77D4845A7487}" destId="{8C231E42-0257-42CE-A315-D897DAB98ED7}" srcOrd="0" destOrd="3" presId="urn:microsoft.com/office/officeart/2005/8/layout/hList1"/>
    <dgm:cxn modelId="{DE09AE5D-A7A9-4732-A59E-C8D71856E8D6}" type="presOf" srcId="{EE800BFC-6922-4914-8D0D-6695ACB29426}" destId="{4D020FC4-42E3-49D0-A6A0-0046619676FC}" srcOrd="0" destOrd="2" presId="urn:microsoft.com/office/officeart/2005/8/layout/hList1"/>
    <dgm:cxn modelId="{E3911CC2-AA82-4BED-8E81-185D2B2BBFB9}" srcId="{C7D5DB39-80FB-4C0B-9214-9475034EE455}" destId="{7623D513-C908-44DA-BF85-B0DFA7F4B96A}" srcOrd="3" destOrd="0" parTransId="{2DDA8EBA-F678-4047-B8D8-30E53F346BE2}" sibTransId="{00D3BBF5-E38B-40D9-82ED-980D855CEC80}"/>
    <dgm:cxn modelId="{06043B5C-1AE4-43CD-AB08-B2726390458D}" srcId="{C7D5DB39-80FB-4C0B-9214-9475034EE455}" destId="{A4CEA9D9-5894-4CDB-A63A-7956909E4BC6}" srcOrd="1" destOrd="0" parTransId="{03C29765-443C-42C5-951C-4FC1F1603A31}" sibTransId="{A44669D6-109A-4EF7-B6BB-ACA19DDE264F}"/>
    <dgm:cxn modelId="{4A305DB3-96F1-44B1-A55A-7DA791A29FCC}" type="presOf" srcId="{2748A03A-4998-449F-8A2E-3ABC9CCC8B2F}" destId="{4D020FC4-42E3-49D0-A6A0-0046619676FC}" srcOrd="0" destOrd="7" presId="urn:microsoft.com/office/officeart/2005/8/layout/hList1"/>
    <dgm:cxn modelId="{543B561C-DE76-44A7-9CF1-80C19CE089BA}" type="presParOf" srcId="{23354346-2BB9-459A-AF01-7E85223515E3}" destId="{8F987C24-DADA-4C4A-8DCA-1C171130E27E}" srcOrd="0" destOrd="0" presId="urn:microsoft.com/office/officeart/2005/8/layout/hList1"/>
    <dgm:cxn modelId="{81B29556-258D-45A9-A2C9-88BBEE1E88EA}" type="presParOf" srcId="{8F987C24-DADA-4C4A-8DCA-1C171130E27E}" destId="{9B9F276B-EC84-4FA5-A194-D33ED2ADC12C}" srcOrd="0" destOrd="0" presId="urn:microsoft.com/office/officeart/2005/8/layout/hList1"/>
    <dgm:cxn modelId="{FF46CB12-2B1D-42F8-AFB3-B4A2B7BCD1CE}" type="presParOf" srcId="{8F987C24-DADA-4C4A-8DCA-1C171130E27E}" destId="{4D020FC4-42E3-49D0-A6A0-0046619676FC}" srcOrd="1" destOrd="0" presId="urn:microsoft.com/office/officeart/2005/8/layout/hList1"/>
    <dgm:cxn modelId="{4E23AA6D-96BB-48EB-9157-F163A86D1347}" type="presParOf" srcId="{23354346-2BB9-459A-AF01-7E85223515E3}" destId="{6E8F2D76-93A1-49FC-BF1D-16F1F091B2BD}" srcOrd="1" destOrd="0" presId="urn:microsoft.com/office/officeart/2005/8/layout/hList1"/>
    <dgm:cxn modelId="{82876058-C87A-48FD-A6A0-3C3FEA06E0F8}" type="presParOf" srcId="{23354346-2BB9-459A-AF01-7E85223515E3}" destId="{A638BD5C-C2D9-4022-9288-0E0BA271AD8C}" srcOrd="2" destOrd="0" presId="urn:microsoft.com/office/officeart/2005/8/layout/hList1"/>
    <dgm:cxn modelId="{8930AA85-F689-4F0A-82D4-BCCF9A7C047D}" type="presParOf" srcId="{A638BD5C-C2D9-4022-9288-0E0BA271AD8C}" destId="{80E6CAEE-FA86-47EA-BB24-82EC9E53FA7F}" srcOrd="0" destOrd="0" presId="urn:microsoft.com/office/officeart/2005/8/layout/hList1"/>
    <dgm:cxn modelId="{3F61D9B4-B02B-420A-B592-456AA4A16032}" type="presParOf" srcId="{A638BD5C-C2D9-4022-9288-0E0BA271AD8C}" destId="{F39F738B-B796-4937-A066-D8D32FB45433}" srcOrd="1" destOrd="0" presId="urn:microsoft.com/office/officeart/2005/8/layout/hList1"/>
    <dgm:cxn modelId="{18C60B06-F346-45A6-91D8-EADBF243B750}" type="presParOf" srcId="{23354346-2BB9-459A-AF01-7E85223515E3}" destId="{D15141A5-C4F1-43DC-85F9-6C8CD99945D5}" srcOrd="3" destOrd="0" presId="urn:microsoft.com/office/officeart/2005/8/layout/hList1"/>
    <dgm:cxn modelId="{A8B3EA88-990D-4EF4-9E60-E2F796DF8229}" type="presParOf" srcId="{23354346-2BB9-459A-AF01-7E85223515E3}" destId="{9FEDF501-4022-4321-AEBF-75AAB750B3E0}" srcOrd="4" destOrd="0" presId="urn:microsoft.com/office/officeart/2005/8/layout/hList1"/>
    <dgm:cxn modelId="{FE57F760-FD27-4088-BCC0-FA3882C59405}" type="presParOf" srcId="{9FEDF501-4022-4321-AEBF-75AAB750B3E0}" destId="{F49381F8-BBDA-48AC-B589-E0318B06AA90}" srcOrd="0" destOrd="0" presId="urn:microsoft.com/office/officeart/2005/8/layout/hList1"/>
    <dgm:cxn modelId="{9DEB3F31-32B2-4080-9ADB-78601D777937}" type="presParOf" srcId="{9FEDF501-4022-4321-AEBF-75AAB750B3E0}" destId="{8C231E42-0257-42CE-A315-D897DAB98ED7}" srcOrd="1" destOrd="0" presId="urn:microsoft.com/office/officeart/2005/8/layout/hList1"/>
    <dgm:cxn modelId="{1C847FBC-87F8-4B7E-BE88-EF6C3DCA5B2C}" type="presParOf" srcId="{23354346-2BB9-459A-AF01-7E85223515E3}" destId="{D3CB5439-B3DF-42FF-978E-29D6E434708E}" srcOrd="5" destOrd="0" presId="urn:microsoft.com/office/officeart/2005/8/layout/hList1"/>
    <dgm:cxn modelId="{880433F2-C8A9-471A-B233-71B73B761EDD}" type="presParOf" srcId="{23354346-2BB9-459A-AF01-7E85223515E3}" destId="{06AE228F-7717-45A7-8129-57D00D9374A0}" srcOrd="6" destOrd="0" presId="urn:microsoft.com/office/officeart/2005/8/layout/hList1"/>
    <dgm:cxn modelId="{C94E2893-D7F7-4C81-8EFC-6960156962D8}" type="presParOf" srcId="{06AE228F-7717-45A7-8129-57D00D9374A0}" destId="{D23F5639-861D-4E1F-9E88-1983C666EC3A}" srcOrd="0" destOrd="0" presId="urn:microsoft.com/office/officeart/2005/8/layout/hList1"/>
    <dgm:cxn modelId="{1BC2D3DD-43C4-431D-9ED8-064C8C07F3FF}" type="presParOf" srcId="{06AE228F-7717-45A7-8129-57D00D9374A0}" destId="{2462444B-F4D1-4413-9F24-8B563DAC9F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224" y="1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761598B3-D12A-4DA0-B896-0665916A2EE6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6905"/>
            <a:ext cx="2922317" cy="4941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224" y="9376905"/>
            <a:ext cx="2922317" cy="4941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B00BAC39-65BD-4EC5-82FF-389149FB89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25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224" y="1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9ECA0F4E-A01C-4DF9-9BF9-0C8C9D34D305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899" y="4689240"/>
            <a:ext cx="5394320" cy="4442934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6905"/>
            <a:ext cx="2922317" cy="4941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224" y="9376905"/>
            <a:ext cx="2922317" cy="4941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7D1A789E-7382-466C-8B6C-57BFE67913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1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778" indent="-282607" defTabSz="9121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0427" indent="-226085" defTabSz="9121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2598" indent="-226085" defTabSz="9121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4769" indent="-226085" defTabSz="9121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6939" indent="-226085" defTabSz="9121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110" indent="-226085" defTabSz="9121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281" indent="-226085" defTabSz="9121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3452" indent="-226085" defTabSz="9121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77D040-9D88-4897-AE4D-6AE3067E26B0}" type="slidenum">
              <a:rPr lang="en-US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59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903731-A7EE-49A7-921A-8B7F986BC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9712" y="1122363"/>
            <a:ext cx="6021288" cy="2387600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de-DE" dirty="0"/>
              <a:t>Clearingberatung für gestrandete </a:t>
            </a:r>
            <a:r>
              <a:rPr lang="de-DE" dirty="0" err="1"/>
              <a:t>Unionsbürger:innen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8350F55F-8678-4971-8746-79497E854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712" y="3602038"/>
            <a:ext cx="602128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de-DE" dirty="0"/>
          </a:p>
          <a:p>
            <a:r>
              <a:rPr lang="de-DE" dirty="0"/>
              <a:t>Eine  Bestandsaufnahme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5782125-0940-4C00-AAD8-35876E3C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A7CD379-8B27-4685-8D58-BC9BD066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69A1E41-7D5D-4ED9-9BC6-C69EFB61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3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409F06-1614-4A10-ADAA-28E66C81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2A154F1-7AB3-4216-9D1F-1696D384D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DF662EB-2AA6-4091-BC5C-DEE18A10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0576126-2E05-430B-990D-937DCDAC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0F6AE8-6AAB-426E-8610-C50A880B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67530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F2A4A3C1-6288-40DF-B4C3-E432C808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D5385D3-C9AD-4526-9CE2-453AC807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A288D4-B9F8-4B27-93BE-DE75CD71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EAA5220-1E9A-4E52-9D79-8CD24270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3DBC6E5-283E-4C6A-B001-FAF92E6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4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xmlns="" id="{4D9CDBC7-1CAE-4056-94D2-62A37468CA6D}"/>
              </a:ext>
            </a:extLst>
          </p:cNvPr>
          <p:cNvSpPr/>
          <p:nvPr userDrawn="1"/>
        </p:nvSpPr>
        <p:spPr>
          <a:xfrm>
            <a:off x="1735966" y="0"/>
            <a:ext cx="7380312" cy="6926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0" dirty="0">
                <a:solidFill>
                  <a:schemeClr val="tx1"/>
                </a:solidFill>
              </a:rPr>
              <a:t>Muttersprachliche Clearingberatung für gestrandete Unionsbürger*innen</a:t>
            </a:r>
          </a:p>
        </p:txBody>
      </p:sp>
    </p:spTree>
    <p:extLst>
      <p:ext uri="{BB962C8B-B14F-4D97-AF65-F5344CB8AC3E}">
        <p14:creationId xmlns:p14="http://schemas.microsoft.com/office/powerpoint/2010/main" val="4033126576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DD5D1B-ABAB-62CF-8418-16F5EC089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9C37BBC-4D0C-54A5-7AB9-7D31D4F6D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4BA887B-0A1B-EFE5-63CA-BDAC62D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8E5980-B51D-6DE1-BF91-6479CCEC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F54BD-9A3E-2774-129E-FD31BF99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5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E32CD9-4DC8-DC92-3CB4-5229110E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8F6CC3B-2D9B-A63E-2AE5-2451B29B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5831D2C-32BD-2038-0CAC-47493534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4AC5A0F-948C-A91A-34FF-13FA309D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9A8D3AA-824E-069F-E0E7-C832C0A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5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AB93C1-8A13-F73C-E32C-5565C2BE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FA0E0D-8EEF-BA31-FA49-649BD55E7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B87BC66-6C3A-5753-C2D5-6CB88D6A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96DC756-770D-E2D4-DC1C-71B59771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B44171-063B-B5BE-8DDC-2FFCB6E9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13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FD5F3C-355D-2B56-9A0C-2086685D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2A11EDD-CBCD-5249-3805-22D1FC913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2C84CC2-2FD3-E495-B850-9B0778E6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DCB77FD-E739-E8BF-423A-6BBF5DB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A3A2F40-1346-E3E8-8098-A39A19D0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60C1E5B-FEC6-35C3-AE72-1036615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66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CCF62A-EEB2-4386-9DF1-84B22EC9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A6C4D0D-94BF-41F6-B935-BB7B8B01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FFAF1E-F42F-4BC0-9C93-E27A0546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5896FFE-910A-4DB3-9F62-FA6D6709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E0D5E55-7323-42D7-956A-7244D23E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15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3809A7-93B4-B22C-E4CA-035707B5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3DA52B4-9BAC-FF31-79EB-A9B4ACDD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8954869-C7BA-902F-61D4-62EEA106F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D384E290-3B11-DAA5-99A7-56DEB8DE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93B62502-C238-6E19-3624-128A9F26F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C51124F1-3A26-0146-7091-BEF3EBE8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8E6B033-0204-8D77-E832-A720F2B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BD9F7D2-2810-10D6-450B-F2933D4B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93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78FA34-21D0-49A3-CB71-9F0C9801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ECE2F63-1BEB-B736-C16F-0A3CECC4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E84E837-9A35-6F46-D447-5D39EFD3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8DF3D9F-FB29-58BE-B6EA-C4B17E55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75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B2B866F-CFBC-AE8A-64F3-5235E947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0D4E711-BAEE-3876-7079-0D30EA93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265B8C5-16D7-C5C2-5160-C9B22757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76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42DF65-1B1B-B3B3-8D8A-9C7F2B95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5A0112E-222A-8FE0-A2C1-AF8C0D90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3C82EE5-760F-67F3-D74F-1E764C460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D7FC26B-4554-1504-23BA-2354FCEC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D822784-500B-2BC4-DA2A-B14F0417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FB0CC62-0A0A-352C-9A74-CD8EBEB8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70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69E803-C339-9292-B62B-240CD131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CAAF2C9-FA6B-650E-EC34-E914AE4E6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6F21C47-1463-FB53-F2AB-76DCFAEB7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61B1A1E-D29B-27BD-165E-6E97ECA2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D560E21-1F89-B50F-9CFF-00963EA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0405532-3EF2-97C4-1639-E2214EE5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97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1D0A29-3043-CBE8-796D-7C4B6D87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9A4C711-2F29-6783-3DAE-03BBA1691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F189A3A-AD96-0D17-593B-6D7AB14F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7482654-98D9-43A0-AD08-CC867FF2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4D30118-C386-FB80-913B-08A05CE4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2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383CCF1-1B5B-657F-42EB-116724D6F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3545032-95EC-98DB-F3C8-F30C443A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12F0329-E35F-A995-6D29-D68C29B8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BB0FD82-8AFD-E050-7017-35479AD5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445DC0-A5C8-48CF-DAE7-E3C46F53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15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AA5B29-CABD-4E1C-BC9A-4671E2F5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709739"/>
            <a:ext cx="660288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884D6F6-4637-46A7-89B7-EF314DC8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704" y="4589464"/>
            <a:ext cx="660288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6B30A8D-6140-42E3-B07A-EBB0816B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B9A1759-C550-431D-ACF5-0D51358B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A60AA18-6632-4C04-A0AE-6F2DFBC5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14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2DE6AB-B442-4A55-85D4-614A3507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9CCCC77-C3D7-4672-9439-49D54AC19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9712" y="1825625"/>
            <a:ext cx="295232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2397DA7-AA5D-4533-AFC8-DD385FD7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1825625"/>
            <a:ext cx="329527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8B061B8-6DB9-40E4-8C53-E7816878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DF9153B-FEBD-425D-9988-2A5FC940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898F484-C2B0-47B0-9A0F-FF2440AE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513610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6BF8BE-AD01-4735-88A7-FC775008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5" y="365126"/>
            <a:ext cx="6680845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978BDB3-8C7B-4766-AF10-D74F8C8D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694" y="1681163"/>
            <a:ext cx="288032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AC4B80D-272E-4B08-9462-34B304343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7704" y="2505075"/>
            <a:ext cx="280831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AF3E7D1F-3136-4E05-8691-903035675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0112" y="1681163"/>
            <a:ext cx="293642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3DDBAFF8-D1F6-4EC8-8440-589D380F5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0112" y="2505075"/>
            <a:ext cx="293642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8C055F51-7A15-465B-8B90-E0B1C7AE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E3D9D81-3D2D-4941-9524-EA8D8F35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3BD4AA21-F60B-49D6-8988-681FC552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81301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2EC7BF-2155-46B1-8B3D-0C9E1D79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0EB0A8B7-BF51-4287-B4B6-706E18BC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BB5820B-16E2-403C-AFA7-956DB3EE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3B40D0F-2BC9-4C8F-ACA8-56E59D5A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75059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9C6C199-8E7F-49B5-98EC-A0E3D14C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D0E199E-6D23-4F8C-91FD-B465DDAE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C39FF05-19E2-41AF-9408-D713F214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359537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3E6991-3314-4DD6-B5C0-BDE07268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16C99EA-70B4-4EA3-897E-A24779BB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2EA6A23-DC3C-4636-9CA3-EA3D7DFC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0BA4A7E-62B9-4374-B281-9DBA557A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06C34DA-A0AB-4501-B6E4-44E9353D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43AEF2B-DFDE-41BA-9053-57979700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3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67370A-050E-44E0-AE5C-8168ABA5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D1D4622B-1A07-4523-A8D9-406CEB554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8BCDE2A-2EBD-41C4-8AC1-06B08693F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BB1FAD1-41B4-4F17-8E77-A33754E8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D09D-12E5-4E99-B2B7-150C1B0FF112}" type="datetimeFigureOut">
              <a:rPr lang="de-DE" smtClean="0"/>
              <a:pPr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05F9E25-38E6-48F3-8200-06EE83B0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19740E3-0A0B-4D38-8173-AAE4276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E290-1A7C-45AA-85C0-393FA7C0F3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67652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D1A33D7-2BDF-4E1A-9C31-14839801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3" y="380393"/>
            <a:ext cx="6596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7C02C3C-D4F7-4DA0-ACD0-53EAB480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713" y="1825625"/>
            <a:ext cx="6535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4003EB6-B33F-47FD-860F-13E850060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85FD-70D6-402A-B199-2F7339F726A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3C01302-0DFA-43D5-BD5C-DD8CB61EF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1907706-12D8-414E-A651-CBCD3D86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C0E0-C2BD-4EF3-B704-0B6AE3ED5DA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xmlns="" id="{3782984D-1329-47BF-BF13-DFEA4CE744F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06400" y="6669088"/>
            <a:ext cx="8486080" cy="2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xmlns="" id="{89E9EC86-F8E5-4A98-A1CC-721634520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2467223" y="5172521"/>
            <a:ext cx="649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600" dirty="0">
                <a:solidFill>
                  <a:schemeClr val="bg1"/>
                </a:solidFill>
              </a:rPr>
              <a:t>spiegel.de</a:t>
            </a:r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xmlns="" id="{F04A1488-C2DF-4A02-812B-F6224785E6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69360"/>
            <a:ext cx="8963024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252413" eaLnBrk="1" hangingPunct="1">
              <a:defRPr/>
            </a:pPr>
            <a:r>
              <a:rPr lang="de-DE" altLang="en-US" sz="600" dirty="0"/>
              <a:t>Martina Herold, Diakonisches Werk Dortmund – herold@diakoniedortmund.de</a:t>
            </a:r>
            <a:r>
              <a:rPr lang="de-DE" altLang="en-US" sz="600" baseline="0" dirty="0"/>
              <a:t>-  </a:t>
            </a:r>
            <a:r>
              <a:rPr lang="de-DE" altLang="en-US" sz="600" b="1" dirty="0"/>
              <a:t>Ökumenische Anlaufstelle für EU-Zuwanderer/innen</a:t>
            </a:r>
            <a:r>
              <a:rPr lang="en-US" altLang="en-US" sz="600" baseline="0" dirty="0">
                <a:solidFill>
                  <a:srgbClr val="3366FF"/>
                </a:solidFill>
              </a:rPr>
              <a:t> </a:t>
            </a:r>
          </a:p>
          <a:p>
            <a:pPr algn="r" defTabSz="252413" eaLnBrk="1" hangingPunct="1">
              <a:defRPr/>
            </a:pPr>
            <a:endParaRPr lang="de-DE" altLang="en-US" sz="600" baseline="0" dirty="0">
              <a:solidFill>
                <a:srgbClr val="3366FF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0137E6D8-25B1-4E74-A6FA-AA77D7116D40}"/>
              </a:ext>
            </a:extLst>
          </p:cNvPr>
          <p:cNvSpPr/>
          <p:nvPr userDrawn="1"/>
        </p:nvSpPr>
        <p:spPr>
          <a:xfrm>
            <a:off x="-83523" y="16149"/>
            <a:ext cx="192753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7" descr="C:\Users\F.Merkel\Desktop\Willkommen Europa - Ökumenische Anlaufstelle\Flyer, Öffentlichkeitsarbeit\Logos\Caritas Dortmund.jpg">
            <a:extLst>
              <a:ext uri="{FF2B5EF4-FFF2-40B4-BE49-F238E27FC236}">
                <a16:creationId xmlns:a16="http://schemas.microsoft.com/office/drawing/2014/main" xmlns="" id="{E2DECAD9-9FF2-4F02-A053-B1CB95EDB7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b="26226"/>
          <a:stretch/>
        </p:blipFill>
        <p:spPr bwMode="auto">
          <a:xfrm>
            <a:off x="157631" y="5933686"/>
            <a:ext cx="1374408" cy="5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F.Merkel\Desktop\Willkommen Europa - Ökumenische Anlaufstelle\Flyer, Öffentlichkeitsarbeit\Traegerleiste.jpg">
            <a:extLst>
              <a:ext uri="{FF2B5EF4-FFF2-40B4-BE49-F238E27FC236}">
                <a16:creationId xmlns:a16="http://schemas.microsoft.com/office/drawing/2014/main" xmlns="" id="{0B62FD74-75B5-4B3B-A1E8-BCB9E1E4AB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76"/>
          <a:stretch/>
        </p:blipFill>
        <p:spPr bwMode="auto">
          <a:xfrm>
            <a:off x="157630" y="5263055"/>
            <a:ext cx="1742031" cy="5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9" descr="https://www.dortmund.de/media/p/stadterneuerung/stadterneuerung_nordstadt/stadterneuerung_nordstadt_bilder/SozialeStadt_Nordstadt_150_RGB_ohne_Rand.jpg">
            <a:extLst>
              <a:ext uri="{FF2B5EF4-FFF2-40B4-BE49-F238E27FC236}">
                <a16:creationId xmlns:a16="http://schemas.microsoft.com/office/drawing/2014/main" xmlns="" id="{420E9044-E856-48FE-85DD-7D702BB307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87153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4DE84A8-52E0-4FBD-9289-FB9C58FEDFA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" y="447313"/>
            <a:ext cx="1700188" cy="10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50" r:id="rId13"/>
    <p:sldLayoutId id="2147483656" r:id="rId14"/>
    <p:sldLayoutId id="214748365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7A956B0-A9C7-020A-16E0-2E60045B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D5DCD40-B302-4980-AFA9-F0B8D791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2CF9CB7-CA70-B821-46EE-3C2692B83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4044-F494-4C64-95FD-8DCC33C5536F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87F6FC1-C74A-B663-01CB-904C4FC40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B9A6767-D69A-9E5E-D4D6-E271F9AED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CD1C-56E0-487D-8179-D7E41C867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87A50D-42DC-4BEC-9FA1-3086310FA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Muttersprachliches Clearing für gestrandete </a:t>
            </a:r>
            <a:r>
              <a:rPr lang="de-DE" b="1" dirty="0" err="1"/>
              <a:t>Unionsbürger:innen</a:t>
            </a:r>
            <a:endParaRPr lang="de-DE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78B40CB-6F20-4ED4-A11E-8E9E9D01C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712" y="3602038"/>
            <a:ext cx="6552728" cy="277929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Eine Bestandsaufnahme</a:t>
            </a:r>
          </a:p>
          <a:p>
            <a:endParaRPr lang="de-DE" dirty="0"/>
          </a:p>
          <a:p>
            <a:r>
              <a:rPr lang="de-DE" dirty="0"/>
              <a:t>Sozialausschuss 22.11.22</a:t>
            </a:r>
          </a:p>
          <a:p>
            <a:endParaRPr lang="de-DE" dirty="0"/>
          </a:p>
          <a:p>
            <a:r>
              <a:rPr lang="de-DE" b="0" dirty="0"/>
              <a:t>Martina Herold</a:t>
            </a:r>
          </a:p>
          <a:p>
            <a:r>
              <a:rPr lang="de-DE" b="0" dirty="0"/>
              <a:t>Bereichsleitung Migration und Integration</a:t>
            </a:r>
          </a:p>
          <a:p>
            <a:r>
              <a:rPr lang="de-DE" b="0" dirty="0"/>
              <a:t> Diakonisches Werk Dortmund und Lünen  </a:t>
            </a:r>
          </a:p>
        </p:txBody>
      </p:sp>
    </p:spTree>
    <p:extLst>
      <p:ext uri="{BB962C8B-B14F-4D97-AF65-F5344CB8AC3E}">
        <p14:creationId xmlns:p14="http://schemas.microsoft.com/office/powerpoint/2010/main" val="256482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AFB718-8EDC-42BF-121B-2975DCD5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Ausblick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DA3E70D-BD4B-038B-5400-00FF4F7C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Die Arbeit der „Clearingberatung für gestrandete EU </a:t>
            </a:r>
            <a:r>
              <a:rPr lang="de-DE" dirty="0" err="1"/>
              <a:t>Bürger:innen</a:t>
            </a:r>
            <a:r>
              <a:rPr lang="de-DE" dirty="0"/>
              <a:t>“ hat sich als notwendige Ergänzung im Bereich der Notfallhilfen erfolgreich bewährt,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den  muttersprachlichen Ressourceneinsatz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die Sicherstellung einer  Notversorgung der Menschen mit der notwendigen bedarfsorientierten Unterstützung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einen </a:t>
            </a:r>
            <a:r>
              <a:rPr lang="de-DE" dirty="0" err="1"/>
              <a:t>klient:innenorientierten</a:t>
            </a:r>
            <a:r>
              <a:rPr lang="de-DE" dirty="0"/>
              <a:t>  Beratungsprozess zur Perspektivklärung und Entscheidungsfindung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die umfassenden begleitenden und unterstützenden Maßnahmen zur Umsetzung  der Entscheidung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Für die Fortsetzung dieser Arbeit  braucht es eine VZ Stelle  Fachkraft  75.000€ , mit einem Nothilfe-Verbrauchsbudget von        3.000€  .         </a:t>
            </a:r>
          </a:p>
        </p:txBody>
      </p:sp>
    </p:spTree>
    <p:extLst>
      <p:ext uri="{BB962C8B-B14F-4D97-AF65-F5344CB8AC3E}">
        <p14:creationId xmlns:p14="http://schemas.microsoft.com/office/powerpoint/2010/main" val="276825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0BBA6D-9C0C-4824-A3DC-D0CB5ADA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/>
              <a:t>Herzlichen Dank </a:t>
            </a:r>
            <a:br>
              <a:rPr lang="de-DE" sz="4400" b="1" dirty="0"/>
            </a:br>
            <a:r>
              <a:rPr lang="de-DE" sz="4400" b="1" dirty="0"/>
              <a:t>für Ihre Aufmerksamkeit 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0C1C9BC-9278-4221-8AE3-FE2AFE7D9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16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113A6229-3A7E-854B-5356-E7F78663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de-DE" sz="3600" b="1" dirty="0"/>
              <a:t>Die Ausgangslage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F464FD1-C45A-A04B-69BB-3E34CB5B49C2}"/>
              </a:ext>
            </a:extLst>
          </p:cNvPr>
          <p:cNvSpPr txBox="1"/>
          <p:nvPr/>
        </p:nvSpPr>
        <p:spPr>
          <a:xfrm>
            <a:off x="1907704" y="1379547"/>
            <a:ext cx="69847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Problematik der „gestrandeten“ </a:t>
            </a:r>
            <a:r>
              <a:rPr lang="de-DE" sz="2400" dirty="0" err="1"/>
              <a:t>Unionsbürger:innen</a:t>
            </a:r>
            <a:r>
              <a:rPr lang="de-DE" sz="2400" dirty="0"/>
              <a:t> wurde seit 2021 zunehmend sichtbar im Stadtbild und zu einer Herausforderung für Kommunen, Wohlfahrtsverbände und bürgerschaftlichen Hilfestrukturen.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Anzahl der Menschen, die ohne Deutschkenntnisse, ohne Wohnraum, ohne Geld, ohne Anbindungsmöglichkeiten und in einem häufig gesundheitlich stark angeschlagenen Zustand bei Beratungseinrichtungen um Hilfe bitten, ist seitdem beachtlich.</a:t>
            </a:r>
          </a:p>
        </p:txBody>
      </p:sp>
    </p:spTree>
    <p:extLst>
      <p:ext uri="{BB962C8B-B14F-4D97-AF65-F5344CB8AC3E}">
        <p14:creationId xmlns:p14="http://schemas.microsoft.com/office/powerpoint/2010/main" val="84750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6E306E-D70F-7E2E-3F7C-59FCC210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Besondere Problemlagen und 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FA1F8B1-7C75-5692-924A-3E968E53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sz="2400" dirty="0"/>
              <a:t>Rechtliche Rahmenbedingungen erschweren bzw. verhindern die Inanspruchnahme von Hilfeleistungen.  </a:t>
            </a:r>
          </a:p>
          <a:p>
            <a:endParaRPr lang="de-DE" sz="2400" dirty="0"/>
          </a:p>
          <a:p>
            <a:r>
              <a:rPr lang="de-DE" sz="2400" dirty="0"/>
              <a:t>Die Sprachbarriere  erschwert die umfassende Sichtung und Klärung der jeweiligen Situation der Hilfesuchenden. </a:t>
            </a:r>
          </a:p>
          <a:p>
            <a:endParaRPr lang="de-DE" sz="2400" dirty="0"/>
          </a:p>
          <a:p>
            <a:r>
              <a:rPr lang="de-DE" sz="2400" dirty="0"/>
              <a:t>Hoher Begleitungsbedarf der Teilnehmenden, deren sich im regulären Hilfesystem niemand annehmen kann. (Zuständigkeit, Sprachbarrieren, Zeitaufwand)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29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454FA9-BF80-1946-5233-D7FD761E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Die Zielsetzung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871951B-675B-04ED-4A3C-0CB990A5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Ressourcen für eine muttersprachliche Unterstützung und Perspektivberatung für die hilfesuchenden „gestrandeten“ Menschen zur Verfügung stellen</a:t>
            </a:r>
          </a:p>
          <a:p>
            <a:endParaRPr lang="de-DE" sz="2400" dirty="0"/>
          </a:p>
          <a:p>
            <a:r>
              <a:rPr lang="de-DE" sz="2400" dirty="0"/>
              <a:t>Entwicklung und Implementierung von verlässlichen interdisziplinären/ ressortübergreifenden  Ablaufstrukturen im (zeitnahen)Unterstützungsprozess für diese Zielgruppe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55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090E48-0CC8-36FB-3BBF-CBD86ED2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Bestandsaufnahme der bisherigen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EED437A-51CA-F71E-BF76-995660D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3" y="1825625"/>
            <a:ext cx="6535637" cy="46519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einen Blick:</a:t>
            </a:r>
          </a:p>
          <a:p>
            <a:r>
              <a:rPr lang="de-DE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 Erstberatungen</a:t>
            </a:r>
          </a:p>
          <a:p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Projektaufnahmen </a:t>
            </a: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Teilnehmende sind weniger als 6 Monate in Deutschland</a:t>
            </a:r>
            <a:endParaRPr lang="de-DE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Anzahl der Beratungsgespräche gesamt: 222</a:t>
            </a:r>
          </a:p>
          <a:p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Anzahl aller  Recherchen  und tatsächlichen Begleitungen zu den notwendigen  Stellen  ergänzen  die direkten Beratungskontakte und sind mit einem hohen/flexiblen Zeitaufwand verbunden</a:t>
            </a:r>
          </a:p>
          <a:p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Personen ohne Deutschkenntnisse</a:t>
            </a:r>
          </a:p>
          <a:p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Personen ohne Papiere</a:t>
            </a:r>
          </a:p>
          <a:p>
            <a:r>
              <a:rPr lang="de-DE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Personen mit konkretem Rückkehrwunsch;</a:t>
            </a: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Personen </a:t>
            </a: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konnten wieder in ihr Heimatland zurückkehren</a:t>
            </a:r>
          </a:p>
          <a:p>
            <a:endParaRPr lang="de-DE" sz="9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8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7B0184-D735-E8FE-B839-BF0C1F5C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/>
              <a:t>Erstberatungen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01.05.2022 – 15.11.2022: 66 Personen (w=19; m=47) nahmen an einem Erstgespräch teil</a:t>
            </a:r>
            <a:br>
              <a:rPr lang="de-DE" sz="2000" dirty="0"/>
            </a:br>
            <a:endParaRPr lang="de-DE" sz="20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xmlns="" id="{910D82DB-4289-CCEC-33B3-73CEED19A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953003"/>
              </p:ext>
            </p:extLst>
          </p:nvPr>
        </p:nvGraphicFramePr>
        <p:xfrm>
          <a:off x="1979613" y="1844823"/>
          <a:ext cx="6840859" cy="433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73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765147-A157-6CD1-6C28-B3F96805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3" y="260648"/>
            <a:ext cx="6596100" cy="1542157"/>
          </a:xfrm>
        </p:spPr>
        <p:txBody>
          <a:bodyPr>
            <a:normAutofit fontScale="90000"/>
          </a:bodyPr>
          <a:lstStyle/>
          <a:p>
            <a:r>
              <a:rPr lang="de-DE" sz="4000" b="1" dirty="0"/>
              <a:t>Projektaufnahmen</a:t>
            </a:r>
            <a:r>
              <a:rPr lang="de-DE" dirty="0"/>
              <a:t/>
            </a:r>
            <a:br>
              <a:rPr lang="de-DE" dirty="0"/>
            </a:br>
            <a:r>
              <a:rPr lang="de-DE" sz="2200" dirty="0"/>
              <a:t>01.05.2022 – 15.11.2022: 44 Personen (w=11; m=33) wurden in das Projekt aufgenommen</a:t>
            </a:r>
            <a:r>
              <a:rPr lang="de-DE" sz="3600" dirty="0"/>
              <a:t/>
            </a:r>
            <a:br>
              <a:rPr lang="de-DE" sz="3600" dirty="0"/>
            </a:b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xmlns="" id="{074A3180-9077-D565-8348-15DA98471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67595"/>
              </p:ext>
            </p:extLst>
          </p:nvPr>
        </p:nvGraphicFramePr>
        <p:xfrm>
          <a:off x="1979613" y="1825625"/>
          <a:ext cx="676885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51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F46F34E0-7CC3-4ED1-A851-B703E2DB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8565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de-DE" dirty="0"/>
              <a:t> Netzwerkpartner &amp; Arbeitsbündnisse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53DEC255-E63C-4262-8F3A-A2E9622B2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157064"/>
              </p:ext>
            </p:extLst>
          </p:nvPr>
        </p:nvGraphicFramePr>
        <p:xfrm>
          <a:off x="233411" y="1652240"/>
          <a:ext cx="8677175" cy="393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: gestreift nach rechts 7">
            <a:extLst>
              <a:ext uri="{FF2B5EF4-FFF2-40B4-BE49-F238E27FC236}">
                <a16:creationId xmlns:a16="http://schemas.microsoft.com/office/drawing/2014/main" xmlns="" id="{1509D8F2-E2F9-484B-815A-CD78B7F92274}"/>
              </a:ext>
            </a:extLst>
          </p:cNvPr>
          <p:cNvSpPr/>
          <p:nvPr/>
        </p:nvSpPr>
        <p:spPr>
          <a:xfrm>
            <a:off x="233413" y="5363068"/>
            <a:ext cx="8677175" cy="6376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Prozessbegleitung   </a:t>
            </a:r>
          </a:p>
        </p:txBody>
      </p:sp>
    </p:spTree>
    <p:extLst>
      <p:ext uri="{BB962C8B-B14F-4D97-AF65-F5344CB8AC3E}">
        <p14:creationId xmlns:p14="http://schemas.microsoft.com/office/powerpoint/2010/main" val="291284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B7BA53-8A0D-EEB1-5015-FBF99D69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3" y="380393"/>
            <a:ext cx="6596100" cy="960375"/>
          </a:xfrm>
        </p:spPr>
        <p:txBody>
          <a:bodyPr>
            <a:normAutofit/>
          </a:bodyPr>
          <a:lstStyle/>
          <a:p>
            <a:r>
              <a:rPr lang="de-DE" sz="3600" b="1" dirty="0"/>
              <a:t>Bisherige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1A387A3-F244-BCD0-D8D6-E37A58E0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3" y="1340768"/>
            <a:ext cx="6840759" cy="4836195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Viele Männer sind Opfer von Arbeitsausbeutung geworden. Im Clearing haben Menschen auch von Ausbeutung zum Zwecke der Bettelei berichtet. </a:t>
            </a:r>
          </a:p>
          <a:p>
            <a:endParaRPr lang="de-DE" sz="2400" dirty="0"/>
          </a:p>
          <a:p>
            <a:r>
              <a:rPr lang="de-DE" sz="2400" dirty="0"/>
              <a:t>Für suchterkrankte/kognitiv eingeschränkte Menschen bedarf  es gesonderter Hilfestrukturen, auch was die Rückkehrbegleitung betrifft.</a:t>
            </a:r>
          </a:p>
          <a:p>
            <a:endParaRPr lang="de-DE" sz="2400" dirty="0"/>
          </a:p>
          <a:p>
            <a:r>
              <a:rPr lang="de-DE" sz="2400" dirty="0"/>
              <a:t>Weite Wege erschweren die Inanspruchnahme von Hilferessourcen. Viele Personen können ohne eine muttersprachliche Begleitung die notwendigen Schritte nicht </a:t>
            </a:r>
            <a:r>
              <a:rPr lang="de-DE" sz="2400"/>
              <a:t>gehen.</a:t>
            </a:r>
          </a:p>
          <a:p>
            <a:endParaRPr lang="de-DE" sz="2400" dirty="0"/>
          </a:p>
          <a:p>
            <a:r>
              <a:rPr lang="de-DE" sz="2400" b="1" dirty="0"/>
              <a:t>Vision: Schutz- , Versorgungs- und Begleitstrukturen verbindlich definieren.</a:t>
            </a:r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90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Bildschirmpräsentation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Benutzerdefiniertes Design</vt:lpstr>
      <vt:lpstr>Muttersprachliches Clearing für gestrandete Unionsbürger:innen</vt:lpstr>
      <vt:lpstr>Die Ausgangslage</vt:lpstr>
      <vt:lpstr>Besondere Problemlagen und Herausforderungen</vt:lpstr>
      <vt:lpstr>Die Zielsetzung </vt:lpstr>
      <vt:lpstr>Bestandsaufnahme der bisherigen Arbeit</vt:lpstr>
      <vt:lpstr>Erstberatungen 01.05.2022 – 15.11.2022: 66 Personen (w=19; m=47) nahmen an einem Erstgespräch teil </vt:lpstr>
      <vt:lpstr>Projektaufnahmen 01.05.2022 – 15.11.2022: 44 Personen (w=11; m=33) wurden in das Projekt aufgenommen </vt:lpstr>
      <vt:lpstr> Netzwerkpartner &amp; Arbeitsbündnisse</vt:lpstr>
      <vt:lpstr>Bisherige Erkenntnisse</vt:lpstr>
      <vt:lpstr>Ausblick  </vt:lpstr>
      <vt:lpstr>Herzlichen Dank  für Ihre Aufmerksamkeit !</vt:lpstr>
    </vt:vector>
  </TitlesOfParts>
  <Company>dwkkdo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Zuwanderung aus Südost Europa</dc:title>
  <dc:creator>shut</dc:creator>
  <cp:lastModifiedBy>Sandra Galbierz</cp:lastModifiedBy>
  <cp:revision>329</cp:revision>
  <cp:lastPrinted>2018-09-05T14:03:23Z</cp:lastPrinted>
  <dcterms:created xsi:type="dcterms:W3CDTF">2014-12-02T07:25:25Z</dcterms:created>
  <dcterms:modified xsi:type="dcterms:W3CDTF">2022-11-22T08:20:30Z</dcterms:modified>
</cp:coreProperties>
</file>